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84" r:id="rId3"/>
    <p:sldId id="267" r:id="rId4"/>
    <p:sldId id="271" r:id="rId5"/>
    <p:sldId id="283" r:id="rId6"/>
    <p:sldId id="286" r:id="rId7"/>
    <p:sldId id="285" r:id="rId8"/>
    <p:sldId id="260" r:id="rId9"/>
    <p:sldId id="261" r:id="rId10"/>
    <p:sldId id="287" r:id="rId11"/>
    <p:sldId id="264" r:id="rId12"/>
    <p:sldId id="272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43"/>
    <p:restoredTop sz="59573"/>
  </p:normalViewPr>
  <p:slideViewPr>
    <p:cSldViewPr snapToGrid="0" snapToObjects="1">
      <p:cViewPr varScale="1">
        <p:scale>
          <a:sx n="62" d="100"/>
          <a:sy n="62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12D554-7589-CA4A-860A-FB234D3C7536}" type="doc">
      <dgm:prSet loTypeId="urn:microsoft.com/office/officeart/2005/8/layout/default" loCatId="" qsTypeId="urn:microsoft.com/office/officeart/2005/8/quickstyle/3d4" qsCatId="3D" csTypeId="urn:microsoft.com/office/officeart/2005/8/colors/accent5_2" csCatId="accent5" phldr="1"/>
      <dgm:spPr/>
      <dgm:t>
        <a:bodyPr/>
        <a:lstStyle/>
        <a:p>
          <a:endParaRPr lang="en-GB"/>
        </a:p>
      </dgm:t>
    </dgm:pt>
    <dgm:pt modelId="{ED8B8C02-CBBF-3A43-967B-30734FB625A0}">
      <dgm:prSet phldrT="[Text]" custT="1"/>
      <dgm:spPr/>
      <dgm:t>
        <a:bodyPr/>
        <a:lstStyle/>
        <a:p>
          <a:r>
            <a:rPr lang="en-HK" sz="2500" b="1" dirty="0"/>
            <a:t>PERSONAL</a:t>
          </a:r>
          <a:br>
            <a:rPr lang="en-HK" sz="2200" dirty="0"/>
          </a:br>
          <a:br>
            <a:rPr lang="en-HK" sz="2200" dirty="0"/>
          </a:br>
          <a:r>
            <a:rPr lang="en-HK" sz="2000" dirty="0"/>
            <a:t>(Person-to-Person)</a:t>
          </a:r>
          <a:endParaRPr lang="en-GB" sz="2000" dirty="0"/>
        </a:p>
      </dgm:t>
    </dgm:pt>
    <dgm:pt modelId="{22C2D699-90BB-EC4B-923B-AF988A1B6CD6}" type="parTrans" cxnId="{CA5A6341-CECB-1745-9AF9-9365720F24FE}">
      <dgm:prSet/>
      <dgm:spPr/>
      <dgm:t>
        <a:bodyPr/>
        <a:lstStyle/>
        <a:p>
          <a:endParaRPr lang="en-GB"/>
        </a:p>
      </dgm:t>
    </dgm:pt>
    <dgm:pt modelId="{2847E9CA-7438-8348-AC16-94E575433756}" type="sibTrans" cxnId="{CA5A6341-CECB-1745-9AF9-9365720F24FE}">
      <dgm:prSet/>
      <dgm:spPr/>
      <dgm:t>
        <a:bodyPr/>
        <a:lstStyle/>
        <a:p>
          <a:endParaRPr lang="en-GB"/>
        </a:p>
      </dgm:t>
    </dgm:pt>
    <dgm:pt modelId="{025987B3-689E-F248-9638-C68CEA6DD9DB}">
      <dgm:prSet custT="1"/>
      <dgm:spPr/>
      <dgm:t>
        <a:bodyPr/>
        <a:lstStyle/>
        <a:p>
          <a:r>
            <a:rPr lang="en-HK" sz="2500" b="1" dirty="0"/>
            <a:t>BUSINESS</a:t>
          </a:r>
          <a:r>
            <a:rPr lang="en-HK" sz="2200" dirty="0"/>
            <a:t> </a:t>
          </a:r>
          <a:br>
            <a:rPr lang="en-HK" sz="2200" dirty="0"/>
          </a:br>
          <a:br>
            <a:rPr lang="en-HK" sz="2200" dirty="0"/>
          </a:br>
          <a:r>
            <a:rPr lang="en-HK" sz="2000" dirty="0"/>
            <a:t>(Person-to-Merchant)</a:t>
          </a:r>
        </a:p>
      </dgm:t>
    </dgm:pt>
    <dgm:pt modelId="{5CA2B80C-9F69-4841-938B-9EAC72D253D3}" type="parTrans" cxnId="{02074CDE-91A9-4743-9A3E-661A06BD2696}">
      <dgm:prSet/>
      <dgm:spPr/>
      <dgm:t>
        <a:bodyPr/>
        <a:lstStyle/>
        <a:p>
          <a:endParaRPr lang="en-GB"/>
        </a:p>
      </dgm:t>
    </dgm:pt>
    <dgm:pt modelId="{AE1852F5-AB0C-094E-8F56-49133B29FF5F}" type="sibTrans" cxnId="{02074CDE-91A9-4743-9A3E-661A06BD2696}">
      <dgm:prSet/>
      <dgm:spPr/>
      <dgm:t>
        <a:bodyPr/>
        <a:lstStyle/>
        <a:p>
          <a:endParaRPr lang="en-GB"/>
        </a:p>
      </dgm:t>
    </dgm:pt>
    <dgm:pt modelId="{EFD8FB7C-14AC-EF4B-842F-86ED85016BC7}" type="pres">
      <dgm:prSet presAssocID="{4012D554-7589-CA4A-860A-FB234D3C7536}" presName="diagram" presStyleCnt="0">
        <dgm:presLayoutVars>
          <dgm:dir/>
          <dgm:resizeHandles val="exact"/>
        </dgm:presLayoutVars>
      </dgm:prSet>
      <dgm:spPr/>
    </dgm:pt>
    <dgm:pt modelId="{13EABA8B-C740-6D47-A09E-102F0ABFA879}" type="pres">
      <dgm:prSet presAssocID="{ED8B8C02-CBBF-3A43-967B-30734FB625A0}" presName="node" presStyleLbl="node1" presStyleIdx="0" presStyleCnt="2">
        <dgm:presLayoutVars>
          <dgm:bulletEnabled val="1"/>
        </dgm:presLayoutVars>
      </dgm:prSet>
      <dgm:spPr/>
    </dgm:pt>
    <dgm:pt modelId="{0156AEDB-8E23-9441-84B6-C324D35EFFB5}" type="pres">
      <dgm:prSet presAssocID="{2847E9CA-7438-8348-AC16-94E575433756}" presName="sibTrans" presStyleCnt="0"/>
      <dgm:spPr/>
    </dgm:pt>
    <dgm:pt modelId="{0B3F1795-8E0B-DA47-A7D7-4C4CCED182BB}" type="pres">
      <dgm:prSet presAssocID="{025987B3-689E-F248-9638-C68CEA6DD9DB}" presName="node" presStyleLbl="node1" presStyleIdx="1" presStyleCnt="2">
        <dgm:presLayoutVars>
          <dgm:bulletEnabled val="1"/>
        </dgm:presLayoutVars>
      </dgm:prSet>
      <dgm:spPr/>
    </dgm:pt>
  </dgm:ptLst>
  <dgm:cxnLst>
    <dgm:cxn modelId="{046EA01A-B729-0F42-981A-F988484A2E00}" type="presOf" srcId="{025987B3-689E-F248-9638-C68CEA6DD9DB}" destId="{0B3F1795-8E0B-DA47-A7D7-4C4CCED182BB}" srcOrd="0" destOrd="0" presId="urn:microsoft.com/office/officeart/2005/8/layout/default"/>
    <dgm:cxn modelId="{CA5A6341-CECB-1745-9AF9-9365720F24FE}" srcId="{4012D554-7589-CA4A-860A-FB234D3C7536}" destId="{ED8B8C02-CBBF-3A43-967B-30734FB625A0}" srcOrd="0" destOrd="0" parTransId="{22C2D699-90BB-EC4B-923B-AF988A1B6CD6}" sibTransId="{2847E9CA-7438-8348-AC16-94E575433756}"/>
    <dgm:cxn modelId="{8F70875D-7506-6849-9011-009B23DDDDCF}" type="presOf" srcId="{ED8B8C02-CBBF-3A43-967B-30734FB625A0}" destId="{13EABA8B-C740-6D47-A09E-102F0ABFA879}" srcOrd="0" destOrd="0" presId="urn:microsoft.com/office/officeart/2005/8/layout/default"/>
    <dgm:cxn modelId="{58CFACD3-E08B-A248-BF89-054944739375}" type="presOf" srcId="{4012D554-7589-CA4A-860A-FB234D3C7536}" destId="{EFD8FB7C-14AC-EF4B-842F-86ED85016BC7}" srcOrd="0" destOrd="0" presId="urn:microsoft.com/office/officeart/2005/8/layout/default"/>
    <dgm:cxn modelId="{02074CDE-91A9-4743-9A3E-661A06BD2696}" srcId="{4012D554-7589-CA4A-860A-FB234D3C7536}" destId="{025987B3-689E-F248-9638-C68CEA6DD9DB}" srcOrd="1" destOrd="0" parTransId="{5CA2B80C-9F69-4841-938B-9EAC72D253D3}" sibTransId="{AE1852F5-AB0C-094E-8F56-49133B29FF5F}"/>
    <dgm:cxn modelId="{8C11EBC0-DD6B-5F48-BD94-B87CFC24EA24}" type="presParOf" srcId="{EFD8FB7C-14AC-EF4B-842F-86ED85016BC7}" destId="{13EABA8B-C740-6D47-A09E-102F0ABFA879}" srcOrd="0" destOrd="0" presId="urn:microsoft.com/office/officeart/2005/8/layout/default"/>
    <dgm:cxn modelId="{C9ACB06A-DEAA-BA4E-8CD6-1D90C47ACE2E}" type="presParOf" srcId="{EFD8FB7C-14AC-EF4B-842F-86ED85016BC7}" destId="{0156AEDB-8E23-9441-84B6-C324D35EFFB5}" srcOrd="1" destOrd="0" presId="urn:microsoft.com/office/officeart/2005/8/layout/default"/>
    <dgm:cxn modelId="{5183C272-C7AE-EC47-AAC9-BFCA7FE3B91B}" type="presParOf" srcId="{EFD8FB7C-14AC-EF4B-842F-86ED85016BC7}" destId="{0B3F1795-8E0B-DA47-A7D7-4C4CCED182BB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F87C9F-859F-9747-9D99-364404B431F2}" type="doc">
      <dgm:prSet loTypeId="urn:microsoft.com/office/officeart/2005/8/layout/bProcess3" loCatId="" qsTypeId="urn:microsoft.com/office/officeart/2005/8/quickstyle/3d4" qsCatId="3D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ED7F082A-1D6C-AB4C-98C6-1AC068CED45B}">
      <dgm:prSet phldrT="[Text]" custT="1"/>
      <dgm:spPr/>
      <dgm:t>
        <a:bodyPr/>
        <a:lstStyle/>
        <a:p>
          <a:r>
            <a:rPr lang="en-GB" sz="1800"/>
            <a:t>PayMe Product Launched</a:t>
          </a:r>
          <a:br>
            <a:rPr lang="en-GB" sz="1800"/>
          </a:br>
          <a:r>
            <a:rPr lang="en-GB" sz="1200"/>
            <a:t>Feb 2017</a:t>
          </a:r>
          <a:endParaRPr lang="en-GB" sz="1200" dirty="0"/>
        </a:p>
      </dgm:t>
    </dgm:pt>
    <dgm:pt modelId="{DD9D779E-49AB-0940-BDE3-9777064A8926}" type="parTrans" cxnId="{F1C1AB32-71D5-0C40-B574-323527CC4A01}">
      <dgm:prSet/>
      <dgm:spPr/>
      <dgm:t>
        <a:bodyPr/>
        <a:lstStyle/>
        <a:p>
          <a:endParaRPr lang="en-GB"/>
        </a:p>
      </dgm:t>
    </dgm:pt>
    <dgm:pt modelId="{9574B1B4-AEC5-534E-9BF1-C5D79EF27870}" type="sibTrans" cxnId="{F1C1AB32-71D5-0C40-B574-323527CC4A01}">
      <dgm:prSet/>
      <dgm:spPr/>
      <dgm:t>
        <a:bodyPr/>
        <a:lstStyle/>
        <a:p>
          <a:endParaRPr lang="en-GB"/>
        </a:p>
      </dgm:t>
    </dgm:pt>
    <dgm:pt modelId="{084EA0ED-06F8-D045-B069-4E40A288EFE5}">
      <dgm:prSet phldrT="[Text]" custT="1"/>
      <dgm:spPr/>
      <dgm:t>
        <a:bodyPr/>
        <a:lstStyle/>
        <a:p>
          <a:r>
            <a:rPr lang="en-GB" sz="1800"/>
            <a:t>Added Feature of Request Payment</a:t>
          </a:r>
          <a:br>
            <a:rPr lang="en-GB" sz="1800"/>
          </a:br>
          <a:r>
            <a:rPr lang="en-GB" sz="1200"/>
            <a:t>Oct 2017</a:t>
          </a:r>
          <a:endParaRPr lang="en-GB" sz="1200" dirty="0"/>
        </a:p>
      </dgm:t>
    </dgm:pt>
    <dgm:pt modelId="{8C32B3B1-2B53-5643-BC02-F3DAA945099A}" type="parTrans" cxnId="{CD418CF0-1350-194A-82CB-583658D42DDD}">
      <dgm:prSet/>
      <dgm:spPr/>
      <dgm:t>
        <a:bodyPr/>
        <a:lstStyle/>
        <a:p>
          <a:endParaRPr lang="en-GB"/>
        </a:p>
      </dgm:t>
    </dgm:pt>
    <dgm:pt modelId="{75B4C7C1-269C-7B43-BBE1-550E61F6F636}" type="sibTrans" cxnId="{CD418CF0-1350-194A-82CB-583658D42DDD}">
      <dgm:prSet/>
      <dgm:spPr/>
      <dgm:t>
        <a:bodyPr/>
        <a:lstStyle/>
        <a:p>
          <a:endParaRPr lang="en-GB"/>
        </a:p>
      </dgm:t>
    </dgm:pt>
    <dgm:pt modelId="{453A532E-041D-7A4C-B922-66AFA51F21DB}">
      <dgm:prSet phldrT="[Text]" custT="1"/>
      <dgm:spPr/>
      <dgm:t>
        <a:bodyPr/>
        <a:lstStyle/>
        <a:p>
          <a:r>
            <a:rPr lang="en-GB" sz="1800" dirty="0"/>
            <a:t>Seasonal Feature of Red </a:t>
          </a:r>
          <a:r>
            <a:rPr lang="en-HK" sz="1800" b="0" i="0" u="none" dirty="0"/>
            <a:t>Packets</a:t>
          </a:r>
          <a:br>
            <a:rPr lang="en-HK" sz="1800" b="0" i="0" u="none" dirty="0"/>
          </a:br>
          <a:r>
            <a:rPr lang="en-GB" sz="1200" dirty="0"/>
            <a:t>Feb 2018</a:t>
          </a:r>
        </a:p>
      </dgm:t>
    </dgm:pt>
    <dgm:pt modelId="{E8C0C890-4C1E-8E4C-B3A0-1CBF3277F5EF}" type="parTrans" cxnId="{74A63073-A701-4A4B-9730-8F6667809E24}">
      <dgm:prSet/>
      <dgm:spPr/>
      <dgm:t>
        <a:bodyPr/>
        <a:lstStyle/>
        <a:p>
          <a:endParaRPr lang="en-GB"/>
        </a:p>
      </dgm:t>
    </dgm:pt>
    <dgm:pt modelId="{8E83971A-DF32-C74B-9755-D90E659D17F9}" type="sibTrans" cxnId="{74A63073-A701-4A4B-9730-8F6667809E24}">
      <dgm:prSet/>
      <dgm:spPr/>
      <dgm:t>
        <a:bodyPr/>
        <a:lstStyle/>
        <a:p>
          <a:endParaRPr lang="en-GB"/>
        </a:p>
      </dgm:t>
    </dgm:pt>
    <dgm:pt modelId="{AA4190BF-97FA-D94B-9A90-43A0179E7817}">
      <dgm:prSet phldrT="[Text]" custT="1"/>
      <dgm:spPr/>
      <dgm:t>
        <a:bodyPr/>
        <a:lstStyle/>
        <a:p>
          <a:r>
            <a:rPr lang="en-GB" sz="1800" dirty="0"/>
            <a:t>Reached One Million Users </a:t>
          </a:r>
          <a:br>
            <a:rPr lang="en-GB" sz="1800" dirty="0"/>
          </a:br>
          <a:r>
            <a:rPr lang="en-GB" sz="1200" dirty="0"/>
            <a:t>Jul 2018</a:t>
          </a:r>
        </a:p>
      </dgm:t>
    </dgm:pt>
    <dgm:pt modelId="{E13ABE67-D9DF-2A46-BBD3-54B9CCC02C21}" type="parTrans" cxnId="{8FAA19F6-99EF-614B-A4F5-4157ED965E5E}">
      <dgm:prSet/>
      <dgm:spPr/>
      <dgm:t>
        <a:bodyPr/>
        <a:lstStyle/>
        <a:p>
          <a:endParaRPr lang="en-GB"/>
        </a:p>
      </dgm:t>
    </dgm:pt>
    <dgm:pt modelId="{1D0F1BEE-3EFE-674B-A10B-75C745A17F80}" type="sibTrans" cxnId="{8FAA19F6-99EF-614B-A4F5-4157ED965E5E}">
      <dgm:prSet/>
      <dgm:spPr/>
      <dgm:t>
        <a:bodyPr/>
        <a:lstStyle/>
        <a:p>
          <a:endParaRPr lang="en-GB"/>
        </a:p>
      </dgm:t>
    </dgm:pt>
    <dgm:pt modelId="{325422AB-F5C9-E740-864B-80F9458B9BAB}">
      <dgm:prSet phldrT="[Text]" custT="1"/>
      <dgm:spPr/>
      <dgm:t>
        <a:bodyPr/>
        <a:lstStyle/>
        <a:p>
          <a:r>
            <a:rPr lang="en-GB" sz="1800" dirty="0"/>
            <a:t>Added Feature of </a:t>
          </a:r>
          <a:r>
            <a:rPr lang="en-GB" sz="1800" dirty="0" err="1"/>
            <a:t>PayCode</a:t>
          </a:r>
          <a:br>
            <a:rPr lang="en-GB" sz="1800" dirty="0"/>
          </a:br>
          <a:r>
            <a:rPr lang="en-GB" sz="1200" dirty="0"/>
            <a:t>Aug 2018</a:t>
          </a:r>
        </a:p>
      </dgm:t>
    </dgm:pt>
    <dgm:pt modelId="{45813786-A695-FA47-A8B9-5DA56ED76EBE}" type="parTrans" cxnId="{AD60A0CD-9EA1-5041-9FE5-677E7E79334E}">
      <dgm:prSet/>
      <dgm:spPr/>
      <dgm:t>
        <a:bodyPr/>
        <a:lstStyle/>
        <a:p>
          <a:endParaRPr lang="en-GB"/>
        </a:p>
      </dgm:t>
    </dgm:pt>
    <dgm:pt modelId="{C2E390BB-B838-D14F-954D-C3937B1BE025}" type="sibTrans" cxnId="{AD60A0CD-9EA1-5041-9FE5-677E7E79334E}">
      <dgm:prSet/>
      <dgm:spPr/>
      <dgm:t>
        <a:bodyPr/>
        <a:lstStyle/>
        <a:p>
          <a:endParaRPr lang="en-GB"/>
        </a:p>
      </dgm:t>
    </dgm:pt>
    <dgm:pt modelId="{F02CEBF1-7D23-314B-A28D-0F1B6D096AEE}">
      <dgm:prSet phldrT="[Text]" custT="1"/>
      <dgm:spPr/>
      <dgm:t>
        <a:bodyPr/>
        <a:lstStyle/>
        <a:p>
          <a:r>
            <a:rPr lang="en-GB" sz="1800" dirty="0"/>
            <a:t>Introduced the Support of FPS and other Local Banks </a:t>
          </a:r>
          <a:br>
            <a:rPr lang="en-GB" sz="1800" dirty="0"/>
          </a:br>
          <a:r>
            <a:rPr lang="en-GB" sz="1200" dirty="0"/>
            <a:t>Jul 2019</a:t>
          </a:r>
        </a:p>
      </dgm:t>
    </dgm:pt>
    <dgm:pt modelId="{927F8800-97A5-0345-A6B8-2D6578A68A85}" type="parTrans" cxnId="{4F9084B9-D7DD-7B4B-B956-A17567E871A3}">
      <dgm:prSet/>
      <dgm:spPr/>
      <dgm:t>
        <a:bodyPr/>
        <a:lstStyle/>
        <a:p>
          <a:endParaRPr lang="en-GB"/>
        </a:p>
      </dgm:t>
    </dgm:pt>
    <dgm:pt modelId="{922E5371-D127-094D-AA24-908D3B3A8A0C}" type="sibTrans" cxnId="{4F9084B9-D7DD-7B4B-B956-A17567E871A3}">
      <dgm:prSet/>
      <dgm:spPr/>
      <dgm:t>
        <a:bodyPr/>
        <a:lstStyle/>
        <a:p>
          <a:endParaRPr lang="en-GB"/>
        </a:p>
      </dgm:t>
    </dgm:pt>
    <dgm:pt modelId="{0144F82F-16C8-0C45-A43B-1F77D48F64A8}">
      <dgm:prSet phldrT="[Text]" custT="1"/>
      <dgm:spPr/>
      <dgm:t>
        <a:bodyPr/>
        <a:lstStyle/>
        <a:p>
          <a:r>
            <a:rPr lang="en-GB" sz="1800"/>
            <a:t>Won the FinTech Grand Award</a:t>
          </a:r>
          <a:br>
            <a:rPr lang="en-GB" sz="1800"/>
          </a:br>
          <a:r>
            <a:rPr lang="en-GB" sz="1200"/>
            <a:t>Apr 2018</a:t>
          </a:r>
          <a:endParaRPr lang="en-GB" sz="1200" dirty="0"/>
        </a:p>
      </dgm:t>
    </dgm:pt>
    <dgm:pt modelId="{9880574A-BA43-E342-B65A-9C620168D5ED}" type="parTrans" cxnId="{7ADAFEFF-08A8-3240-A68E-D57EC35425F6}">
      <dgm:prSet/>
      <dgm:spPr/>
      <dgm:t>
        <a:bodyPr/>
        <a:lstStyle/>
        <a:p>
          <a:endParaRPr lang="en-GB"/>
        </a:p>
      </dgm:t>
    </dgm:pt>
    <dgm:pt modelId="{A16876FD-DDC4-0444-8C6A-ABEA4173133A}" type="sibTrans" cxnId="{7ADAFEFF-08A8-3240-A68E-D57EC35425F6}">
      <dgm:prSet/>
      <dgm:spPr/>
      <dgm:t>
        <a:bodyPr/>
        <a:lstStyle/>
        <a:p>
          <a:endParaRPr lang="en-GB"/>
        </a:p>
      </dgm:t>
    </dgm:pt>
    <dgm:pt modelId="{B1C72F61-CD52-E741-A124-984890B191DA}">
      <dgm:prSet phldrT="[Text]" custT="1"/>
      <dgm:spPr/>
      <dgm:t>
        <a:bodyPr/>
        <a:lstStyle/>
        <a:p>
          <a:r>
            <a:rPr lang="en-GB" sz="1800"/>
            <a:t>PayMe for Business Product Launched</a:t>
          </a:r>
          <a:br>
            <a:rPr lang="en-GB" sz="1800"/>
          </a:br>
          <a:r>
            <a:rPr lang="en-GB" sz="1200"/>
            <a:t>Mar 2019</a:t>
          </a:r>
          <a:endParaRPr lang="en-GB" sz="1200" dirty="0"/>
        </a:p>
      </dgm:t>
    </dgm:pt>
    <dgm:pt modelId="{B5FD2DCC-AC02-6846-B46B-23E1C7ABA1F0}" type="parTrans" cxnId="{1FD1C405-F22D-4E4C-8869-648404F4EA20}">
      <dgm:prSet/>
      <dgm:spPr/>
      <dgm:t>
        <a:bodyPr/>
        <a:lstStyle/>
        <a:p>
          <a:endParaRPr lang="en-GB"/>
        </a:p>
      </dgm:t>
    </dgm:pt>
    <dgm:pt modelId="{0B498AE9-9BC9-784B-A8C0-7705C3BFEE60}" type="sibTrans" cxnId="{1FD1C405-F22D-4E4C-8869-648404F4EA20}">
      <dgm:prSet/>
      <dgm:spPr/>
      <dgm:t>
        <a:bodyPr/>
        <a:lstStyle/>
        <a:p>
          <a:endParaRPr lang="en-GB"/>
        </a:p>
      </dgm:t>
    </dgm:pt>
    <dgm:pt modelId="{CEA07667-455A-9C44-B180-4EE324828FE3}">
      <dgm:prSet phldrT="[Text]" custT="1"/>
      <dgm:spPr/>
      <dgm:t>
        <a:bodyPr/>
        <a:lstStyle/>
        <a:p>
          <a:r>
            <a:rPr lang="en-GB" sz="1800" dirty="0"/>
            <a:t>Extended Service to Retail Businesses</a:t>
          </a:r>
          <a:br>
            <a:rPr lang="en-GB" sz="1800" dirty="0"/>
          </a:br>
          <a:r>
            <a:rPr lang="en-GB" sz="1200" dirty="0"/>
            <a:t>Aug 2020</a:t>
          </a:r>
          <a:endParaRPr lang="en-GB" sz="1800" dirty="0"/>
        </a:p>
      </dgm:t>
    </dgm:pt>
    <dgm:pt modelId="{779AB48E-7956-D140-B6EA-0B0197237444}" type="parTrans" cxnId="{0A684437-F4C3-3F40-A081-36C89902B098}">
      <dgm:prSet/>
      <dgm:spPr/>
      <dgm:t>
        <a:bodyPr/>
        <a:lstStyle/>
        <a:p>
          <a:endParaRPr lang="en-GB"/>
        </a:p>
      </dgm:t>
    </dgm:pt>
    <dgm:pt modelId="{528ED0E8-AB9F-144E-9628-C986F49053EF}" type="sibTrans" cxnId="{0A684437-F4C3-3F40-A081-36C89902B098}">
      <dgm:prSet/>
      <dgm:spPr/>
      <dgm:t>
        <a:bodyPr/>
        <a:lstStyle/>
        <a:p>
          <a:endParaRPr lang="en-GB"/>
        </a:p>
      </dgm:t>
    </dgm:pt>
    <dgm:pt modelId="{F4FA56C5-5400-F04C-8068-94AB105481CD}">
      <dgm:prSet phldrT="[Text]" custT="1"/>
      <dgm:spPr/>
      <dgm:t>
        <a:bodyPr/>
        <a:lstStyle/>
        <a:p>
          <a:r>
            <a:rPr lang="en-GB" sz="1800" dirty="0"/>
            <a:t>Reached Two Millions Users </a:t>
          </a:r>
          <a:br>
            <a:rPr lang="en-GB" sz="1800" dirty="0"/>
          </a:br>
          <a:r>
            <a:rPr lang="en-GB" sz="1200" dirty="0"/>
            <a:t>May 2020</a:t>
          </a:r>
        </a:p>
      </dgm:t>
    </dgm:pt>
    <dgm:pt modelId="{4BAD7007-FE93-454D-AF41-3AB0CD674E94}" type="parTrans" cxnId="{1DF07531-DEFF-1E4A-A289-FC85B992B6AB}">
      <dgm:prSet/>
      <dgm:spPr/>
      <dgm:t>
        <a:bodyPr/>
        <a:lstStyle/>
        <a:p>
          <a:endParaRPr lang="en-GB"/>
        </a:p>
      </dgm:t>
    </dgm:pt>
    <dgm:pt modelId="{C3971E55-8C47-9C4A-B157-DCCCCBD54BAD}" type="sibTrans" cxnId="{1DF07531-DEFF-1E4A-A289-FC85B992B6AB}">
      <dgm:prSet/>
      <dgm:spPr/>
      <dgm:t>
        <a:bodyPr/>
        <a:lstStyle/>
        <a:p>
          <a:endParaRPr lang="en-GB"/>
        </a:p>
      </dgm:t>
    </dgm:pt>
    <dgm:pt modelId="{E8915985-287B-4A46-9625-A27FDF7E834B}">
      <dgm:prSet phldrT="[Text]" custT="1"/>
      <dgm:spPr/>
      <dgm:t>
        <a:bodyPr/>
        <a:lstStyle/>
        <a:p>
          <a:r>
            <a:rPr lang="en-GB" sz="1800" dirty="0"/>
            <a:t>Added Feature of Face &amp; Fingerprint ID Authorization</a:t>
          </a:r>
          <a:br>
            <a:rPr lang="en-GB" sz="1800" dirty="0"/>
          </a:br>
          <a:r>
            <a:rPr lang="en-GB" sz="1200" dirty="0"/>
            <a:t>Feb 2018</a:t>
          </a:r>
        </a:p>
      </dgm:t>
    </dgm:pt>
    <dgm:pt modelId="{386A9DBE-0B5D-3C4A-A48C-9AA41595B219}" type="parTrans" cxnId="{A11F98AD-A15A-664E-A00F-D4FD6A6FDE7E}">
      <dgm:prSet/>
      <dgm:spPr/>
      <dgm:t>
        <a:bodyPr/>
        <a:lstStyle/>
        <a:p>
          <a:endParaRPr lang="en-GB"/>
        </a:p>
      </dgm:t>
    </dgm:pt>
    <dgm:pt modelId="{B8A14179-9AEA-EF42-B28E-0C39E5C3FB9D}" type="sibTrans" cxnId="{A11F98AD-A15A-664E-A00F-D4FD6A6FDE7E}">
      <dgm:prSet/>
      <dgm:spPr/>
      <dgm:t>
        <a:bodyPr/>
        <a:lstStyle/>
        <a:p>
          <a:endParaRPr lang="en-GB"/>
        </a:p>
      </dgm:t>
    </dgm:pt>
    <dgm:pt modelId="{4FC60C7C-0775-DA4E-AC3E-D2A8A3F43492}">
      <dgm:prSet phldrT="[Text]" custT="1"/>
      <dgm:spPr/>
      <dgm:t>
        <a:bodyPr/>
        <a:lstStyle/>
        <a:p>
          <a:r>
            <a:rPr lang="en-GB" sz="1800" dirty="0"/>
            <a:t>Added Feature of Customized </a:t>
          </a:r>
          <a:r>
            <a:rPr lang="en-GB" sz="1800" dirty="0" err="1"/>
            <a:t>PayLink</a:t>
          </a:r>
          <a:br>
            <a:rPr lang="en-GB" sz="1800" dirty="0"/>
          </a:br>
          <a:r>
            <a:rPr lang="en-GB" sz="1200" dirty="0"/>
            <a:t>Mar 2020</a:t>
          </a:r>
        </a:p>
      </dgm:t>
    </dgm:pt>
    <dgm:pt modelId="{67ED8F2D-C832-E843-8F19-8B2A1C57A054}" type="parTrans" cxnId="{3A9A22CE-F953-474F-B8C3-5E811CB38C53}">
      <dgm:prSet/>
      <dgm:spPr/>
      <dgm:t>
        <a:bodyPr/>
        <a:lstStyle/>
        <a:p>
          <a:endParaRPr lang="en-GB"/>
        </a:p>
      </dgm:t>
    </dgm:pt>
    <dgm:pt modelId="{F72D0104-ACB5-6E43-87CF-06A27929BDF1}" type="sibTrans" cxnId="{3A9A22CE-F953-474F-B8C3-5E811CB38C53}">
      <dgm:prSet/>
      <dgm:spPr/>
      <dgm:t>
        <a:bodyPr/>
        <a:lstStyle/>
        <a:p>
          <a:endParaRPr lang="en-GB"/>
        </a:p>
      </dgm:t>
    </dgm:pt>
    <dgm:pt modelId="{890B22CE-8EB0-AA41-AF35-5D80BC06B56C}" type="pres">
      <dgm:prSet presAssocID="{86F87C9F-859F-9747-9D99-364404B431F2}" presName="Name0" presStyleCnt="0">
        <dgm:presLayoutVars>
          <dgm:dir/>
          <dgm:resizeHandles val="exact"/>
        </dgm:presLayoutVars>
      </dgm:prSet>
      <dgm:spPr/>
    </dgm:pt>
    <dgm:pt modelId="{B8D25155-BB09-F04F-AE3F-65BF97B1BBBA}" type="pres">
      <dgm:prSet presAssocID="{ED7F082A-1D6C-AB4C-98C6-1AC068CED45B}" presName="node" presStyleLbl="node1" presStyleIdx="0" presStyleCnt="12">
        <dgm:presLayoutVars>
          <dgm:bulletEnabled val="1"/>
        </dgm:presLayoutVars>
      </dgm:prSet>
      <dgm:spPr/>
    </dgm:pt>
    <dgm:pt modelId="{16BEE8FA-641A-D048-8153-226044D0B3F2}" type="pres">
      <dgm:prSet presAssocID="{9574B1B4-AEC5-534E-9BF1-C5D79EF27870}" presName="sibTrans" presStyleLbl="sibTrans1D1" presStyleIdx="0" presStyleCnt="11"/>
      <dgm:spPr/>
    </dgm:pt>
    <dgm:pt modelId="{06D2ED16-3E3F-494A-8F83-8D563538C6F6}" type="pres">
      <dgm:prSet presAssocID="{9574B1B4-AEC5-534E-9BF1-C5D79EF27870}" presName="connectorText" presStyleLbl="sibTrans1D1" presStyleIdx="0" presStyleCnt="11"/>
      <dgm:spPr/>
    </dgm:pt>
    <dgm:pt modelId="{C21F821F-F49D-9E49-865B-F26E68046AD1}" type="pres">
      <dgm:prSet presAssocID="{084EA0ED-06F8-D045-B069-4E40A288EFE5}" presName="node" presStyleLbl="node1" presStyleIdx="1" presStyleCnt="12">
        <dgm:presLayoutVars>
          <dgm:bulletEnabled val="1"/>
        </dgm:presLayoutVars>
      </dgm:prSet>
      <dgm:spPr/>
    </dgm:pt>
    <dgm:pt modelId="{A3EAFE3C-E128-4942-A244-9D8C33FF0337}" type="pres">
      <dgm:prSet presAssocID="{75B4C7C1-269C-7B43-BBE1-550E61F6F636}" presName="sibTrans" presStyleLbl="sibTrans1D1" presStyleIdx="1" presStyleCnt="11"/>
      <dgm:spPr/>
    </dgm:pt>
    <dgm:pt modelId="{C6AD4DF9-F143-1B46-A83D-1F61434DE5DF}" type="pres">
      <dgm:prSet presAssocID="{75B4C7C1-269C-7B43-BBE1-550E61F6F636}" presName="connectorText" presStyleLbl="sibTrans1D1" presStyleIdx="1" presStyleCnt="11"/>
      <dgm:spPr/>
    </dgm:pt>
    <dgm:pt modelId="{64ECAA5B-6693-B24F-A22A-30A7FD0AFAA6}" type="pres">
      <dgm:prSet presAssocID="{453A532E-041D-7A4C-B922-66AFA51F21DB}" presName="node" presStyleLbl="node1" presStyleIdx="2" presStyleCnt="12">
        <dgm:presLayoutVars>
          <dgm:bulletEnabled val="1"/>
        </dgm:presLayoutVars>
      </dgm:prSet>
      <dgm:spPr/>
    </dgm:pt>
    <dgm:pt modelId="{3AA0D0D9-D3EC-1642-A933-61290830B229}" type="pres">
      <dgm:prSet presAssocID="{8E83971A-DF32-C74B-9755-D90E659D17F9}" presName="sibTrans" presStyleLbl="sibTrans1D1" presStyleIdx="2" presStyleCnt="11"/>
      <dgm:spPr/>
    </dgm:pt>
    <dgm:pt modelId="{123E0F1B-78B7-D249-A4FC-B81140862663}" type="pres">
      <dgm:prSet presAssocID="{8E83971A-DF32-C74B-9755-D90E659D17F9}" presName="connectorText" presStyleLbl="sibTrans1D1" presStyleIdx="2" presStyleCnt="11"/>
      <dgm:spPr/>
    </dgm:pt>
    <dgm:pt modelId="{12F5D00D-D2CF-B242-8177-2B1147E0FD27}" type="pres">
      <dgm:prSet presAssocID="{E8915985-287B-4A46-9625-A27FDF7E834B}" presName="node" presStyleLbl="node1" presStyleIdx="3" presStyleCnt="12">
        <dgm:presLayoutVars>
          <dgm:bulletEnabled val="1"/>
        </dgm:presLayoutVars>
      </dgm:prSet>
      <dgm:spPr/>
    </dgm:pt>
    <dgm:pt modelId="{89CA7BA9-DE67-B746-91E9-32D3E8C97387}" type="pres">
      <dgm:prSet presAssocID="{B8A14179-9AEA-EF42-B28E-0C39E5C3FB9D}" presName="sibTrans" presStyleLbl="sibTrans1D1" presStyleIdx="3" presStyleCnt="11"/>
      <dgm:spPr/>
    </dgm:pt>
    <dgm:pt modelId="{82216751-46E1-0E4E-AF2A-B5DE58470605}" type="pres">
      <dgm:prSet presAssocID="{B8A14179-9AEA-EF42-B28E-0C39E5C3FB9D}" presName="connectorText" presStyleLbl="sibTrans1D1" presStyleIdx="3" presStyleCnt="11"/>
      <dgm:spPr/>
    </dgm:pt>
    <dgm:pt modelId="{55B1CE0A-9EEC-444A-8D07-C9339D403033}" type="pres">
      <dgm:prSet presAssocID="{0144F82F-16C8-0C45-A43B-1F77D48F64A8}" presName="node" presStyleLbl="node1" presStyleIdx="4" presStyleCnt="12">
        <dgm:presLayoutVars>
          <dgm:bulletEnabled val="1"/>
        </dgm:presLayoutVars>
      </dgm:prSet>
      <dgm:spPr/>
    </dgm:pt>
    <dgm:pt modelId="{E1739000-5AA5-9645-9848-4E6CA72B67AB}" type="pres">
      <dgm:prSet presAssocID="{A16876FD-DDC4-0444-8C6A-ABEA4173133A}" presName="sibTrans" presStyleLbl="sibTrans1D1" presStyleIdx="4" presStyleCnt="11"/>
      <dgm:spPr/>
    </dgm:pt>
    <dgm:pt modelId="{28B512BE-6B03-2040-B71E-82DBC8B3482A}" type="pres">
      <dgm:prSet presAssocID="{A16876FD-DDC4-0444-8C6A-ABEA4173133A}" presName="connectorText" presStyleLbl="sibTrans1D1" presStyleIdx="4" presStyleCnt="11"/>
      <dgm:spPr/>
    </dgm:pt>
    <dgm:pt modelId="{0C2232A7-C318-3D4C-A34C-0FE12EEC19D5}" type="pres">
      <dgm:prSet presAssocID="{AA4190BF-97FA-D94B-9A90-43A0179E7817}" presName="node" presStyleLbl="node1" presStyleIdx="5" presStyleCnt="12">
        <dgm:presLayoutVars>
          <dgm:bulletEnabled val="1"/>
        </dgm:presLayoutVars>
      </dgm:prSet>
      <dgm:spPr/>
    </dgm:pt>
    <dgm:pt modelId="{50986318-4B12-E649-BBF4-F7A693BEE747}" type="pres">
      <dgm:prSet presAssocID="{1D0F1BEE-3EFE-674B-A10B-75C745A17F80}" presName="sibTrans" presStyleLbl="sibTrans1D1" presStyleIdx="5" presStyleCnt="11"/>
      <dgm:spPr/>
    </dgm:pt>
    <dgm:pt modelId="{470148F5-49E5-E043-A77B-35A1FCC8C919}" type="pres">
      <dgm:prSet presAssocID="{1D0F1BEE-3EFE-674B-A10B-75C745A17F80}" presName="connectorText" presStyleLbl="sibTrans1D1" presStyleIdx="5" presStyleCnt="11"/>
      <dgm:spPr/>
    </dgm:pt>
    <dgm:pt modelId="{31610E2C-CFD1-2A4C-9292-5496998682A3}" type="pres">
      <dgm:prSet presAssocID="{325422AB-F5C9-E740-864B-80F9458B9BAB}" presName="node" presStyleLbl="node1" presStyleIdx="6" presStyleCnt="12">
        <dgm:presLayoutVars>
          <dgm:bulletEnabled val="1"/>
        </dgm:presLayoutVars>
      </dgm:prSet>
      <dgm:spPr/>
    </dgm:pt>
    <dgm:pt modelId="{EB17F78B-396F-4D4D-9667-90E7E672294B}" type="pres">
      <dgm:prSet presAssocID="{C2E390BB-B838-D14F-954D-C3937B1BE025}" presName="sibTrans" presStyleLbl="sibTrans1D1" presStyleIdx="6" presStyleCnt="11"/>
      <dgm:spPr/>
    </dgm:pt>
    <dgm:pt modelId="{32FCDBF2-A567-494D-84EB-9DCF9D8A63AF}" type="pres">
      <dgm:prSet presAssocID="{C2E390BB-B838-D14F-954D-C3937B1BE025}" presName="connectorText" presStyleLbl="sibTrans1D1" presStyleIdx="6" presStyleCnt="11"/>
      <dgm:spPr/>
    </dgm:pt>
    <dgm:pt modelId="{71F01EF7-B3D8-4F47-A708-518B27FCE2E0}" type="pres">
      <dgm:prSet presAssocID="{B1C72F61-CD52-E741-A124-984890B191DA}" presName="node" presStyleLbl="node1" presStyleIdx="7" presStyleCnt="12">
        <dgm:presLayoutVars>
          <dgm:bulletEnabled val="1"/>
        </dgm:presLayoutVars>
      </dgm:prSet>
      <dgm:spPr/>
    </dgm:pt>
    <dgm:pt modelId="{C4D0361D-31BC-2443-B713-FCBF52748604}" type="pres">
      <dgm:prSet presAssocID="{0B498AE9-9BC9-784B-A8C0-7705C3BFEE60}" presName="sibTrans" presStyleLbl="sibTrans1D1" presStyleIdx="7" presStyleCnt="11"/>
      <dgm:spPr/>
    </dgm:pt>
    <dgm:pt modelId="{CEEBC397-0572-B343-B422-9FF969C48BDB}" type="pres">
      <dgm:prSet presAssocID="{0B498AE9-9BC9-784B-A8C0-7705C3BFEE60}" presName="connectorText" presStyleLbl="sibTrans1D1" presStyleIdx="7" presStyleCnt="11"/>
      <dgm:spPr/>
    </dgm:pt>
    <dgm:pt modelId="{34197718-C46F-5041-93F4-C9BE60526B58}" type="pres">
      <dgm:prSet presAssocID="{F02CEBF1-7D23-314B-A28D-0F1B6D096AEE}" presName="node" presStyleLbl="node1" presStyleIdx="8" presStyleCnt="12">
        <dgm:presLayoutVars>
          <dgm:bulletEnabled val="1"/>
        </dgm:presLayoutVars>
      </dgm:prSet>
      <dgm:spPr/>
    </dgm:pt>
    <dgm:pt modelId="{78EC87F3-D7E1-F148-82E9-BA7D3E63BB32}" type="pres">
      <dgm:prSet presAssocID="{922E5371-D127-094D-AA24-908D3B3A8A0C}" presName="sibTrans" presStyleLbl="sibTrans1D1" presStyleIdx="8" presStyleCnt="11"/>
      <dgm:spPr/>
    </dgm:pt>
    <dgm:pt modelId="{D72C8317-B382-6549-A37C-624DA11BC0BD}" type="pres">
      <dgm:prSet presAssocID="{922E5371-D127-094D-AA24-908D3B3A8A0C}" presName="connectorText" presStyleLbl="sibTrans1D1" presStyleIdx="8" presStyleCnt="11"/>
      <dgm:spPr/>
    </dgm:pt>
    <dgm:pt modelId="{988D0E11-ED13-8548-BEEF-5FE4985140D1}" type="pres">
      <dgm:prSet presAssocID="{4FC60C7C-0775-DA4E-AC3E-D2A8A3F43492}" presName="node" presStyleLbl="node1" presStyleIdx="9" presStyleCnt="12">
        <dgm:presLayoutVars>
          <dgm:bulletEnabled val="1"/>
        </dgm:presLayoutVars>
      </dgm:prSet>
      <dgm:spPr/>
    </dgm:pt>
    <dgm:pt modelId="{2F2CF395-2663-5144-9B41-7C22392BF1FF}" type="pres">
      <dgm:prSet presAssocID="{F72D0104-ACB5-6E43-87CF-06A27929BDF1}" presName="sibTrans" presStyleLbl="sibTrans1D1" presStyleIdx="9" presStyleCnt="11"/>
      <dgm:spPr/>
    </dgm:pt>
    <dgm:pt modelId="{34CBA926-8D34-FC44-B9DA-2921FE50BFEE}" type="pres">
      <dgm:prSet presAssocID="{F72D0104-ACB5-6E43-87CF-06A27929BDF1}" presName="connectorText" presStyleLbl="sibTrans1D1" presStyleIdx="9" presStyleCnt="11"/>
      <dgm:spPr/>
    </dgm:pt>
    <dgm:pt modelId="{967BDEA7-E4D1-3E41-95B8-5114516A28E3}" type="pres">
      <dgm:prSet presAssocID="{F4FA56C5-5400-F04C-8068-94AB105481CD}" presName="node" presStyleLbl="node1" presStyleIdx="10" presStyleCnt="12">
        <dgm:presLayoutVars>
          <dgm:bulletEnabled val="1"/>
        </dgm:presLayoutVars>
      </dgm:prSet>
      <dgm:spPr/>
    </dgm:pt>
    <dgm:pt modelId="{8DB24384-C591-0F46-AC5B-501A4CA5DBDB}" type="pres">
      <dgm:prSet presAssocID="{C3971E55-8C47-9C4A-B157-DCCCCBD54BAD}" presName="sibTrans" presStyleLbl="sibTrans1D1" presStyleIdx="10" presStyleCnt="11"/>
      <dgm:spPr/>
    </dgm:pt>
    <dgm:pt modelId="{AF52A525-753E-B04B-9F70-C85F1E94C004}" type="pres">
      <dgm:prSet presAssocID="{C3971E55-8C47-9C4A-B157-DCCCCBD54BAD}" presName="connectorText" presStyleLbl="sibTrans1D1" presStyleIdx="10" presStyleCnt="11"/>
      <dgm:spPr/>
    </dgm:pt>
    <dgm:pt modelId="{B95DCD1B-D02B-3A41-8C20-0F16DCD3F2D3}" type="pres">
      <dgm:prSet presAssocID="{CEA07667-455A-9C44-B180-4EE324828FE3}" presName="node" presStyleLbl="node1" presStyleIdx="11" presStyleCnt="12">
        <dgm:presLayoutVars>
          <dgm:bulletEnabled val="1"/>
        </dgm:presLayoutVars>
      </dgm:prSet>
      <dgm:spPr/>
    </dgm:pt>
  </dgm:ptLst>
  <dgm:cxnLst>
    <dgm:cxn modelId="{71B79A01-EFD0-BE41-A9A9-8CC56464FFFA}" type="presOf" srcId="{8E83971A-DF32-C74B-9755-D90E659D17F9}" destId="{3AA0D0D9-D3EC-1642-A933-61290830B229}" srcOrd="0" destOrd="0" presId="urn:microsoft.com/office/officeart/2005/8/layout/bProcess3"/>
    <dgm:cxn modelId="{1FD1C405-F22D-4E4C-8869-648404F4EA20}" srcId="{86F87C9F-859F-9747-9D99-364404B431F2}" destId="{B1C72F61-CD52-E741-A124-984890B191DA}" srcOrd="7" destOrd="0" parTransId="{B5FD2DCC-AC02-6846-B46B-23E1C7ABA1F0}" sibTransId="{0B498AE9-9BC9-784B-A8C0-7705C3BFEE60}"/>
    <dgm:cxn modelId="{52726A0E-9443-474F-B205-3449E5EA0366}" type="presOf" srcId="{AA4190BF-97FA-D94B-9A90-43A0179E7817}" destId="{0C2232A7-C318-3D4C-A34C-0FE12EEC19D5}" srcOrd="0" destOrd="0" presId="urn:microsoft.com/office/officeart/2005/8/layout/bProcess3"/>
    <dgm:cxn modelId="{AA18AF10-6A77-5747-9A45-DB9A5FE468D2}" type="presOf" srcId="{0B498AE9-9BC9-784B-A8C0-7705C3BFEE60}" destId="{C4D0361D-31BC-2443-B713-FCBF52748604}" srcOrd="0" destOrd="0" presId="urn:microsoft.com/office/officeart/2005/8/layout/bProcess3"/>
    <dgm:cxn modelId="{B8DD4819-EE3E-D44D-8D72-024233540648}" type="presOf" srcId="{F4FA56C5-5400-F04C-8068-94AB105481CD}" destId="{967BDEA7-E4D1-3E41-95B8-5114516A28E3}" srcOrd="0" destOrd="0" presId="urn:microsoft.com/office/officeart/2005/8/layout/bProcess3"/>
    <dgm:cxn modelId="{9D574A19-4C8F-DD44-A1C4-0F6F76878FEC}" type="presOf" srcId="{4FC60C7C-0775-DA4E-AC3E-D2A8A3F43492}" destId="{988D0E11-ED13-8548-BEEF-5FE4985140D1}" srcOrd="0" destOrd="0" presId="urn:microsoft.com/office/officeart/2005/8/layout/bProcess3"/>
    <dgm:cxn modelId="{7D59C61E-DCC2-3748-AFD9-C9097262FD52}" type="presOf" srcId="{75B4C7C1-269C-7B43-BBE1-550E61F6F636}" destId="{A3EAFE3C-E128-4942-A244-9D8C33FF0337}" srcOrd="0" destOrd="0" presId="urn:microsoft.com/office/officeart/2005/8/layout/bProcess3"/>
    <dgm:cxn modelId="{5CF8C121-0443-AD4D-8126-9CFF19FAE821}" type="presOf" srcId="{B8A14179-9AEA-EF42-B28E-0C39E5C3FB9D}" destId="{82216751-46E1-0E4E-AF2A-B5DE58470605}" srcOrd="1" destOrd="0" presId="urn:microsoft.com/office/officeart/2005/8/layout/bProcess3"/>
    <dgm:cxn modelId="{30ABBE22-8CF9-A045-95BF-B264AAD26CE6}" type="presOf" srcId="{9574B1B4-AEC5-534E-9BF1-C5D79EF27870}" destId="{06D2ED16-3E3F-494A-8F83-8D563538C6F6}" srcOrd="1" destOrd="0" presId="urn:microsoft.com/office/officeart/2005/8/layout/bProcess3"/>
    <dgm:cxn modelId="{1DF07531-DEFF-1E4A-A289-FC85B992B6AB}" srcId="{86F87C9F-859F-9747-9D99-364404B431F2}" destId="{F4FA56C5-5400-F04C-8068-94AB105481CD}" srcOrd="10" destOrd="0" parTransId="{4BAD7007-FE93-454D-AF41-3AB0CD674E94}" sibTransId="{C3971E55-8C47-9C4A-B157-DCCCCBD54BAD}"/>
    <dgm:cxn modelId="{F1C1AB32-71D5-0C40-B574-323527CC4A01}" srcId="{86F87C9F-859F-9747-9D99-364404B431F2}" destId="{ED7F082A-1D6C-AB4C-98C6-1AC068CED45B}" srcOrd="0" destOrd="0" parTransId="{DD9D779E-49AB-0940-BDE3-9777064A8926}" sibTransId="{9574B1B4-AEC5-534E-9BF1-C5D79EF27870}"/>
    <dgm:cxn modelId="{0A684437-F4C3-3F40-A081-36C89902B098}" srcId="{86F87C9F-859F-9747-9D99-364404B431F2}" destId="{CEA07667-455A-9C44-B180-4EE324828FE3}" srcOrd="11" destOrd="0" parTransId="{779AB48E-7956-D140-B6EA-0B0197237444}" sibTransId="{528ED0E8-AB9F-144E-9628-C986F49053EF}"/>
    <dgm:cxn modelId="{F7D06640-E2F0-7747-B2C0-DEE1194BCC26}" type="presOf" srcId="{1D0F1BEE-3EFE-674B-A10B-75C745A17F80}" destId="{470148F5-49E5-E043-A77B-35A1FCC8C919}" srcOrd="1" destOrd="0" presId="urn:microsoft.com/office/officeart/2005/8/layout/bProcess3"/>
    <dgm:cxn modelId="{BE9FEA40-43CA-3A4F-8E48-8462997904E3}" type="presOf" srcId="{ED7F082A-1D6C-AB4C-98C6-1AC068CED45B}" destId="{B8D25155-BB09-F04F-AE3F-65BF97B1BBBA}" srcOrd="0" destOrd="0" presId="urn:microsoft.com/office/officeart/2005/8/layout/bProcess3"/>
    <dgm:cxn modelId="{75ABF848-565F-B94B-879A-19C7AB5C4B95}" type="presOf" srcId="{9574B1B4-AEC5-534E-9BF1-C5D79EF27870}" destId="{16BEE8FA-641A-D048-8153-226044D0B3F2}" srcOrd="0" destOrd="0" presId="urn:microsoft.com/office/officeart/2005/8/layout/bProcess3"/>
    <dgm:cxn modelId="{02677C4B-00DF-184B-B2B7-88D916E9E9BC}" type="presOf" srcId="{084EA0ED-06F8-D045-B069-4E40A288EFE5}" destId="{C21F821F-F49D-9E49-865B-F26E68046AD1}" srcOrd="0" destOrd="0" presId="urn:microsoft.com/office/officeart/2005/8/layout/bProcess3"/>
    <dgm:cxn modelId="{526F0A61-0190-B74B-A8D7-115F140B3CDC}" type="presOf" srcId="{F72D0104-ACB5-6E43-87CF-06A27929BDF1}" destId="{2F2CF395-2663-5144-9B41-7C22392BF1FF}" srcOrd="0" destOrd="0" presId="urn:microsoft.com/office/officeart/2005/8/layout/bProcess3"/>
    <dgm:cxn modelId="{2D26A169-A70F-7D40-9B34-169948C4E052}" type="presOf" srcId="{C2E390BB-B838-D14F-954D-C3937B1BE025}" destId="{EB17F78B-396F-4D4D-9667-90E7E672294B}" srcOrd="0" destOrd="0" presId="urn:microsoft.com/office/officeart/2005/8/layout/bProcess3"/>
    <dgm:cxn modelId="{74A63073-A701-4A4B-9730-8F6667809E24}" srcId="{86F87C9F-859F-9747-9D99-364404B431F2}" destId="{453A532E-041D-7A4C-B922-66AFA51F21DB}" srcOrd="2" destOrd="0" parTransId="{E8C0C890-4C1E-8E4C-B3A0-1CBF3277F5EF}" sibTransId="{8E83971A-DF32-C74B-9755-D90E659D17F9}"/>
    <dgm:cxn modelId="{71F38C74-1FD8-9E48-AFCB-8B71E4DC3B79}" type="presOf" srcId="{F72D0104-ACB5-6E43-87CF-06A27929BDF1}" destId="{34CBA926-8D34-FC44-B9DA-2921FE50BFEE}" srcOrd="1" destOrd="0" presId="urn:microsoft.com/office/officeart/2005/8/layout/bProcess3"/>
    <dgm:cxn modelId="{C026C977-A57F-1442-A700-8EB346D762B4}" type="presOf" srcId="{A16876FD-DDC4-0444-8C6A-ABEA4173133A}" destId="{28B512BE-6B03-2040-B71E-82DBC8B3482A}" srcOrd="1" destOrd="0" presId="urn:microsoft.com/office/officeart/2005/8/layout/bProcess3"/>
    <dgm:cxn modelId="{82852A83-412E-4042-808E-A56447E297FC}" type="presOf" srcId="{922E5371-D127-094D-AA24-908D3B3A8A0C}" destId="{D72C8317-B382-6549-A37C-624DA11BC0BD}" srcOrd="1" destOrd="0" presId="urn:microsoft.com/office/officeart/2005/8/layout/bProcess3"/>
    <dgm:cxn modelId="{646D2392-64AE-5B46-95DF-C25BC4CBC95A}" type="presOf" srcId="{C3971E55-8C47-9C4A-B157-DCCCCBD54BAD}" destId="{8DB24384-C591-0F46-AC5B-501A4CA5DBDB}" srcOrd="0" destOrd="0" presId="urn:microsoft.com/office/officeart/2005/8/layout/bProcess3"/>
    <dgm:cxn modelId="{CF143498-EEF7-8E47-B4FD-3F7F79EE1647}" type="presOf" srcId="{325422AB-F5C9-E740-864B-80F9458B9BAB}" destId="{31610E2C-CFD1-2A4C-9292-5496998682A3}" srcOrd="0" destOrd="0" presId="urn:microsoft.com/office/officeart/2005/8/layout/bProcess3"/>
    <dgm:cxn modelId="{6465A698-9575-4B41-964D-BA1B2F99F15A}" type="presOf" srcId="{C3971E55-8C47-9C4A-B157-DCCCCBD54BAD}" destId="{AF52A525-753E-B04B-9F70-C85F1E94C004}" srcOrd="1" destOrd="0" presId="urn:microsoft.com/office/officeart/2005/8/layout/bProcess3"/>
    <dgm:cxn modelId="{D220D0A0-E4C4-E242-9E05-B751B675EA67}" type="presOf" srcId="{E8915985-287B-4A46-9625-A27FDF7E834B}" destId="{12F5D00D-D2CF-B242-8177-2B1147E0FD27}" srcOrd="0" destOrd="0" presId="urn:microsoft.com/office/officeart/2005/8/layout/bProcess3"/>
    <dgm:cxn modelId="{A7ED8EA1-54DF-644B-A7C4-03B2CF14C11B}" type="presOf" srcId="{CEA07667-455A-9C44-B180-4EE324828FE3}" destId="{B95DCD1B-D02B-3A41-8C20-0F16DCD3F2D3}" srcOrd="0" destOrd="0" presId="urn:microsoft.com/office/officeart/2005/8/layout/bProcess3"/>
    <dgm:cxn modelId="{A11F98AD-A15A-664E-A00F-D4FD6A6FDE7E}" srcId="{86F87C9F-859F-9747-9D99-364404B431F2}" destId="{E8915985-287B-4A46-9625-A27FDF7E834B}" srcOrd="3" destOrd="0" parTransId="{386A9DBE-0B5D-3C4A-A48C-9AA41595B219}" sibTransId="{B8A14179-9AEA-EF42-B28E-0C39E5C3FB9D}"/>
    <dgm:cxn modelId="{523B5FB8-A6D1-6443-8F59-1FA816614109}" type="presOf" srcId="{86F87C9F-859F-9747-9D99-364404B431F2}" destId="{890B22CE-8EB0-AA41-AF35-5D80BC06B56C}" srcOrd="0" destOrd="0" presId="urn:microsoft.com/office/officeart/2005/8/layout/bProcess3"/>
    <dgm:cxn modelId="{4F9084B9-D7DD-7B4B-B956-A17567E871A3}" srcId="{86F87C9F-859F-9747-9D99-364404B431F2}" destId="{F02CEBF1-7D23-314B-A28D-0F1B6D096AEE}" srcOrd="8" destOrd="0" parTransId="{927F8800-97A5-0345-A6B8-2D6578A68A85}" sibTransId="{922E5371-D127-094D-AA24-908D3B3A8A0C}"/>
    <dgm:cxn modelId="{7B1765BF-C2ED-1941-87EB-FD6E9B514626}" type="presOf" srcId="{0144F82F-16C8-0C45-A43B-1F77D48F64A8}" destId="{55B1CE0A-9EEC-444A-8D07-C9339D403033}" srcOrd="0" destOrd="0" presId="urn:microsoft.com/office/officeart/2005/8/layout/bProcess3"/>
    <dgm:cxn modelId="{212462C5-05AE-1249-977B-80BF440157B6}" type="presOf" srcId="{922E5371-D127-094D-AA24-908D3B3A8A0C}" destId="{78EC87F3-D7E1-F148-82E9-BA7D3E63BB32}" srcOrd="0" destOrd="0" presId="urn:microsoft.com/office/officeart/2005/8/layout/bProcess3"/>
    <dgm:cxn modelId="{72D12CC7-BB85-124C-89EA-E0C334804CBC}" type="presOf" srcId="{B1C72F61-CD52-E741-A124-984890B191DA}" destId="{71F01EF7-B3D8-4F47-A708-518B27FCE2E0}" srcOrd="0" destOrd="0" presId="urn:microsoft.com/office/officeart/2005/8/layout/bProcess3"/>
    <dgm:cxn modelId="{AD60A0CD-9EA1-5041-9FE5-677E7E79334E}" srcId="{86F87C9F-859F-9747-9D99-364404B431F2}" destId="{325422AB-F5C9-E740-864B-80F9458B9BAB}" srcOrd="6" destOrd="0" parTransId="{45813786-A695-FA47-A8B9-5DA56ED76EBE}" sibTransId="{C2E390BB-B838-D14F-954D-C3937B1BE025}"/>
    <dgm:cxn modelId="{3A9A22CE-F953-474F-B8C3-5E811CB38C53}" srcId="{86F87C9F-859F-9747-9D99-364404B431F2}" destId="{4FC60C7C-0775-DA4E-AC3E-D2A8A3F43492}" srcOrd="9" destOrd="0" parTransId="{67ED8F2D-C832-E843-8F19-8B2A1C57A054}" sibTransId="{F72D0104-ACB5-6E43-87CF-06A27929BDF1}"/>
    <dgm:cxn modelId="{0FD82BD1-FDC7-2F43-A165-30311F35DF93}" type="presOf" srcId="{453A532E-041D-7A4C-B922-66AFA51F21DB}" destId="{64ECAA5B-6693-B24F-A22A-30A7FD0AFAA6}" srcOrd="0" destOrd="0" presId="urn:microsoft.com/office/officeart/2005/8/layout/bProcess3"/>
    <dgm:cxn modelId="{738142D2-F82D-3C4E-94A1-3ED4C95F1D40}" type="presOf" srcId="{0B498AE9-9BC9-784B-A8C0-7705C3BFEE60}" destId="{CEEBC397-0572-B343-B422-9FF969C48BDB}" srcOrd="1" destOrd="0" presId="urn:microsoft.com/office/officeart/2005/8/layout/bProcess3"/>
    <dgm:cxn modelId="{38C543D2-7F9D-D942-9819-44BA44C9D3C7}" type="presOf" srcId="{B8A14179-9AEA-EF42-B28E-0C39E5C3FB9D}" destId="{89CA7BA9-DE67-B746-91E9-32D3E8C97387}" srcOrd="0" destOrd="0" presId="urn:microsoft.com/office/officeart/2005/8/layout/bProcess3"/>
    <dgm:cxn modelId="{FB7184D7-CBC7-C146-B3EE-44262EBB74EB}" type="presOf" srcId="{F02CEBF1-7D23-314B-A28D-0F1B6D096AEE}" destId="{34197718-C46F-5041-93F4-C9BE60526B58}" srcOrd="0" destOrd="0" presId="urn:microsoft.com/office/officeart/2005/8/layout/bProcess3"/>
    <dgm:cxn modelId="{035FBFED-D549-C54A-B408-615E2BF46669}" type="presOf" srcId="{C2E390BB-B838-D14F-954D-C3937B1BE025}" destId="{32FCDBF2-A567-494D-84EB-9DCF9D8A63AF}" srcOrd="1" destOrd="0" presId="urn:microsoft.com/office/officeart/2005/8/layout/bProcess3"/>
    <dgm:cxn modelId="{CD418CF0-1350-194A-82CB-583658D42DDD}" srcId="{86F87C9F-859F-9747-9D99-364404B431F2}" destId="{084EA0ED-06F8-D045-B069-4E40A288EFE5}" srcOrd="1" destOrd="0" parTransId="{8C32B3B1-2B53-5643-BC02-F3DAA945099A}" sibTransId="{75B4C7C1-269C-7B43-BBE1-550E61F6F636}"/>
    <dgm:cxn modelId="{888D23F4-5DD4-9640-9DD5-25A521C896BD}" type="presOf" srcId="{75B4C7C1-269C-7B43-BBE1-550E61F6F636}" destId="{C6AD4DF9-F143-1B46-A83D-1F61434DE5DF}" srcOrd="1" destOrd="0" presId="urn:microsoft.com/office/officeart/2005/8/layout/bProcess3"/>
    <dgm:cxn modelId="{D01EABF5-BADB-6A4C-BDC6-4575C1795018}" type="presOf" srcId="{A16876FD-DDC4-0444-8C6A-ABEA4173133A}" destId="{E1739000-5AA5-9645-9848-4E6CA72B67AB}" srcOrd="0" destOrd="0" presId="urn:microsoft.com/office/officeart/2005/8/layout/bProcess3"/>
    <dgm:cxn modelId="{8FAA19F6-99EF-614B-A4F5-4157ED965E5E}" srcId="{86F87C9F-859F-9747-9D99-364404B431F2}" destId="{AA4190BF-97FA-D94B-9A90-43A0179E7817}" srcOrd="5" destOrd="0" parTransId="{E13ABE67-D9DF-2A46-BBD3-54B9CCC02C21}" sibTransId="{1D0F1BEE-3EFE-674B-A10B-75C745A17F80}"/>
    <dgm:cxn modelId="{61863AF8-AAE6-F840-A42D-F1BF2DDD4ABB}" type="presOf" srcId="{8E83971A-DF32-C74B-9755-D90E659D17F9}" destId="{123E0F1B-78B7-D249-A4FC-B81140862663}" srcOrd="1" destOrd="0" presId="urn:microsoft.com/office/officeart/2005/8/layout/bProcess3"/>
    <dgm:cxn modelId="{298A3BFB-D4DC-3E45-8AAB-755E517C9D53}" type="presOf" srcId="{1D0F1BEE-3EFE-674B-A10B-75C745A17F80}" destId="{50986318-4B12-E649-BBF4-F7A693BEE747}" srcOrd="0" destOrd="0" presId="urn:microsoft.com/office/officeart/2005/8/layout/bProcess3"/>
    <dgm:cxn modelId="{7ADAFEFF-08A8-3240-A68E-D57EC35425F6}" srcId="{86F87C9F-859F-9747-9D99-364404B431F2}" destId="{0144F82F-16C8-0C45-A43B-1F77D48F64A8}" srcOrd="4" destOrd="0" parTransId="{9880574A-BA43-E342-B65A-9C620168D5ED}" sibTransId="{A16876FD-DDC4-0444-8C6A-ABEA4173133A}"/>
    <dgm:cxn modelId="{604E0772-9E28-9A41-AE0C-88663F57DCD1}" type="presParOf" srcId="{890B22CE-8EB0-AA41-AF35-5D80BC06B56C}" destId="{B8D25155-BB09-F04F-AE3F-65BF97B1BBBA}" srcOrd="0" destOrd="0" presId="urn:microsoft.com/office/officeart/2005/8/layout/bProcess3"/>
    <dgm:cxn modelId="{5DC93183-3478-5F40-8463-B9BD8C7CE9D1}" type="presParOf" srcId="{890B22CE-8EB0-AA41-AF35-5D80BC06B56C}" destId="{16BEE8FA-641A-D048-8153-226044D0B3F2}" srcOrd="1" destOrd="0" presId="urn:microsoft.com/office/officeart/2005/8/layout/bProcess3"/>
    <dgm:cxn modelId="{8CE215DB-7609-844F-9614-5C17BB077491}" type="presParOf" srcId="{16BEE8FA-641A-D048-8153-226044D0B3F2}" destId="{06D2ED16-3E3F-494A-8F83-8D563538C6F6}" srcOrd="0" destOrd="0" presId="urn:microsoft.com/office/officeart/2005/8/layout/bProcess3"/>
    <dgm:cxn modelId="{229E2DE2-C19E-3F4E-9629-7ABE50434943}" type="presParOf" srcId="{890B22CE-8EB0-AA41-AF35-5D80BC06B56C}" destId="{C21F821F-F49D-9E49-865B-F26E68046AD1}" srcOrd="2" destOrd="0" presId="urn:microsoft.com/office/officeart/2005/8/layout/bProcess3"/>
    <dgm:cxn modelId="{CA6AA844-CF80-6244-A0A1-7B572EB865F7}" type="presParOf" srcId="{890B22CE-8EB0-AA41-AF35-5D80BC06B56C}" destId="{A3EAFE3C-E128-4942-A244-9D8C33FF0337}" srcOrd="3" destOrd="0" presId="urn:microsoft.com/office/officeart/2005/8/layout/bProcess3"/>
    <dgm:cxn modelId="{7253F2E1-EDFE-3941-888D-C6017F637B38}" type="presParOf" srcId="{A3EAFE3C-E128-4942-A244-9D8C33FF0337}" destId="{C6AD4DF9-F143-1B46-A83D-1F61434DE5DF}" srcOrd="0" destOrd="0" presId="urn:microsoft.com/office/officeart/2005/8/layout/bProcess3"/>
    <dgm:cxn modelId="{3249F2DC-4450-0545-847D-78D4ACE14608}" type="presParOf" srcId="{890B22CE-8EB0-AA41-AF35-5D80BC06B56C}" destId="{64ECAA5B-6693-B24F-A22A-30A7FD0AFAA6}" srcOrd="4" destOrd="0" presId="urn:microsoft.com/office/officeart/2005/8/layout/bProcess3"/>
    <dgm:cxn modelId="{C6D8C1E1-1F58-C046-A5E5-9CA6E603E131}" type="presParOf" srcId="{890B22CE-8EB0-AA41-AF35-5D80BC06B56C}" destId="{3AA0D0D9-D3EC-1642-A933-61290830B229}" srcOrd="5" destOrd="0" presId="urn:microsoft.com/office/officeart/2005/8/layout/bProcess3"/>
    <dgm:cxn modelId="{CCC77F19-AF89-C441-8CA8-582ADEEBFBFB}" type="presParOf" srcId="{3AA0D0D9-D3EC-1642-A933-61290830B229}" destId="{123E0F1B-78B7-D249-A4FC-B81140862663}" srcOrd="0" destOrd="0" presId="urn:microsoft.com/office/officeart/2005/8/layout/bProcess3"/>
    <dgm:cxn modelId="{BA49FC59-325D-2D4C-A1FF-63F44AFAA885}" type="presParOf" srcId="{890B22CE-8EB0-AA41-AF35-5D80BC06B56C}" destId="{12F5D00D-D2CF-B242-8177-2B1147E0FD27}" srcOrd="6" destOrd="0" presId="urn:microsoft.com/office/officeart/2005/8/layout/bProcess3"/>
    <dgm:cxn modelId="{9AF73030-EF1D-6245-A7D0-C68383499CA3}" type="presParOf" srcId="{890B22CE-8EB0-AA41-AF35-5D80BC06B56C}" destId="{89CA7BA9-DE67-B746-91E9-32D3E8C97387}" srcOrd="7" destOrd="0" presId="urn:microsoft.com/office/officeart/2005/8/layout/bProcess3"/>
    <dgm:cxn modelId="{44BAFCA9-AC25-BD49-BC35-7F8CCC2C9FC9}" type="presParOf" srcId="{89CA7BA9-DE67-B746-91E9-32D3E8C97387}" destId="{82216751-46E1-0E4E-AF2A-B5DE58470605}" srcOrd="0" destOrd="0" presId="urn:microsoft.com/office/officeart/2005/8/layout/bProcess3"/>
    <dgm:cxn modelId="{D7229F74-3133-854A-8CB5-B8F8A2756971}" type="presParOf" srcId="{890B22CE-8EB0-AA41-AF35-5D80BC06B56C}" destId="{55B1CE0A-9EEC-444A-8D07-C9339D403033}" srcOrd="8" destOrd="0" presId="urn:microsoft.com/office/officeart/2005/8/layout/bProcess3"/>
    <dgm:cxn modelId="{3148EA77-04A8-E248-8B40-2DF801DD4986}" type="presParOf" srcId="{890B22CE-8EB0-AA41-AF35-5D80BC06B56C}" destId="{E1739000-5AA5-9645-9848-4E6CA72B67AB}" srcOrd="9" destOrd="0" presId="urn:microsoft.com/office/officeart/2005/8/layout/bProcess3"/>
    <dgm:cxn modelId="{3C1FE166-FE00-F949-A4DF-8139DAF881DB}" type="presParOf" srcId="{E1739000-5AA5-9645-9848-4E6CA72B67AB}" destId="{28B512BE-6B03-2040-B71E-82DBC8B3482A}" srcOrd="0" destOrd="0" presId="urn:microsoft.com/office/officeart/2005/8/layout/bProcess3"/>
    <dgm:cxn modelId="{E5482824-FC46-7A4B-AFD5-25C7D361A5C1}" type="presParOf" srcId="{890B22CE-8EB0-AA41-AF35-5D80BC06B56C}" destId="{0C2232A7-C318-3D4C-A34C-0FE12EEC19D5}" srcOrd="10" destOrd="0" presId="urn:microsoft.com/office/officeart/2005/8/layout/bProcess3"/>
    <dgm:cxn modelId="{5E585A7B-1DC6-3440-8A77-980A09F7A780}" type="presParOf" srcId="{890B22CE-8EB0-AA41-AF35-5D80BC06B56C}" destId="{50986318-4B12-E649-BBF4-F7A693BEE747}" srcOrd="11" destOrd="0" presId="urn:microsoft.com/office/officeart/2005/8/layout/bProcess3"/>
    <dgm:cxn modelId="{A11B6DAD-76E5-BF45-8E48-BA983C4D0042}" type="presParOf" srcId="{50986318-4B12-E649-BBF4-F7A693BEE747}" destId="{470148F5-49E5-E043-A77B-35A1FCC8C919}" srcOrd="0" destOrd="0" presId="urn:microsoft.com/office/officeart/2005/8/layout/bProcess3"/>
    <dgm:cxn modelId="{E34BA848-1E39-4E48-A3C0-1AD2265C9F60}" type="presParOf" srcId="{890B22CE-8EB0-AA41-AF35-5D80BC06B56C}" destId="{31610E2C-CFD1-2A4C-9292-5496998682A3}" srcOrd="12" destOrd="0" presId="urn:microsoft.com/office/officeart/2005/8/layout/bProcess3"/>
    <dgm:cxn modelId="{8896B62A-F285-D94B-9EF2-CBB8AC8B1545}" type="presParOf" srcId="{890B22CE-8EB0-AA41-AF35-5D80BC06B56C}" destId="{EB17F78B-396F-4D4D-9667-90E7E672294B}" srcOrd="13" destOrd="0" presId="urn:microsoft.com/office/officeart/2005/8/layout/bProcess3"/>
    <dgm:cxn modelId="{1E58EC98-70B5-A44D-9F2D-887EF4D5200F}" type="presParOf" srcId="{EB17F78B-396F-4D4D-9667-90E7E672294B}" destId="{32FCDBF2-A567-494D-84EB-9DCF9D8A63AF}" srcOrd="0" destOrd="0" presId="urn:microsoft.com/office/officeart/2005/8/layout/bProcess3"/>
    <dgm:cxn modelId="{D021C0B4-7B32-CD49-B5F8-DE7EB5B71E6A}" type="presParOf" srcId="{890B22CE-8EB0-AA41-AF35-5D80BC06B56C}" destId="{71F01EF7-B3D8-4F47-A708-518B27FCE2E0}" srcOrd="14" destOrd="0" presId="urn:microsoft.com/office/officeart/2005/8/layout/bProcess3"/>
    <dgm:cxn modelId="{E8E0E7DF-F605-CF47-9813-5133D323270C}" type="presParOf" srcId="{890B22CE-8EB0-AA41-AF35-5D80BC06B56C}" destId="{C4D0361D-31BC-2443-B713-FCBF52748604}" srcOrd="15" destOrd="0" presId="urn:microsoft.com/office/officeart/2005/8/layout/bProcess3"/>
    <dgm:cxn modelId="{861C7916-793A-7E45-9062-7090C00C9A63}" type="presParOf" srcId="{C4D0361D-31BC-2443-B713-FCBF52748604}" destId="{CEEBC397-0572-B343-B422-9FF969C48BDB}" srcOrd="0" destOrd="0" presId="urn:microsoft.com/office/officeart/2005/8/layout/bProcess3"/>
    <dgm:cxn modelId="{FFFF3190-7BB3-0D42-B058-DCAE7BCAC2A1}" type="presParOf" srcId="{890B22CE-8EB0-AA41-AF35-5D80BC06B56C}" destId="{34197718-C46F-5041-93F4-C9BE60526B58}" srcOrd="16" destOrd="0" presId="urn:microsoft.com/office/officeart/2005/8/layout/bProcess3"/>
    <dgm:cxn modelId="{053878AA-D0CE-FA49-AC15-DF4430E83E54}" type="presParOf" srcId="{890B22CE-8EB0-AA41-AF35-5D80BC06B56C}" destId="{78EC87F3-D7E1-F148-82E9-BA7D3E63BB32}" srcOrd="17" destOrd="0" presId="urn:microsoft.com/office/officeart/2005/8/layout/bProcess3"/>
    <dgm:cxn modelId="{8E95711D-439D-FB4C-9D7C-C44329E86E5E}" type="presParOf" srcId="{78EC87F3-D7E1-F148-82E9-BA7D3E63BB32}" destId="{D72C8317-B382-6549-A37C-624DA11BC0BD}" srcOrd="0" destOrd="0" presId="urn:microsoft.com/office/officeart/2005/8/layout/bProcess3"/>
    <dgm:cxn modelId="{4E7DC49F-F1EA-F849-84BE-613418E41BF4}" type="presParOf" srcId="{890B22CE-8EB0-AA41-AF35-5D80BC06B56C}" destId="{988D0E11-ED13-8548-BEEF-5FE4985140D1}" srcOrd="18" destOrd="0" presId="urn:microsoft.com/office/officeart/2005/8/layout/bProcess3"/>
    <dgm:cxn modelId="{B5F7364F-18C3-3A4F-9DE9-578C241742BB}" type="presParOf" srcId="{890B22CE-8EB0-AA41-AF35-5D80BC06B56C}" destId="{2F2CF395-2663-5144-9B41-7C22392BF1FF}" srcOrd="19" destOrd="0" presId="urn:microsoft.com/office/officeart/2005/8/layout/bProcess3"/>
    <dgm:cxn modelId="{DAD9AB2F-5F72-784D-9353-BF0AE0153892}" type="presParOf" srcId="{2F2CF395-2663-5144-9B41-7C22392BF1FF}" destId="{34CBA926-8D34-FC44-B9DA-2921FE50BFEE}" srcOrd="0" destOrd="0" presId="urn:microsoft.com/office/officeart/2005/8/layout/bProcess3"/>
    <dgm:cxn modelId="{62D909A9-2AA0-3940-A49F-B1964C754857}" type="presParOf" srcId="{890B22CE-8EB0-AA41-AF35-5D80BC06B56C}" destId="{967BDEA7-E4D1-3E41-95B8-5114516A28E3}" srcOrd="20" destOrd="0" presId="urn:microsoft.com/office/officeart/2005/8/layout/bProcess3"/>
    <dgm:cxn modelId="{F0951EBE-AD59-FA47-BDF5-62EBB4A39223}" type="presParOf" srcId="{890B22CE-8EB0-AA41-AF35-5D80BC06B56C}" destId="{8DB24384-C591-0F46-AC5B-501A4CA5DBDB}" srcOrd="21" destOrd="0" presId="urn:microsoft.com/office/officeart/2005/8/layout/bProcess3"/>
    <dgm:cxn modelId="{C6E396CA-47F5-3043-95C4-94128EA30549}" type="presParOf" srcId="{8DB24384-C591-0F46-AC5B-501A4CA5DBDB}" destId="{AF52A525-753E-B04B-9F70-C85F1E94C004}" srcOrd="0" destOrd="0" presId="urn:microsoft.com/office/officeart/2005/8/layout/bProcess3"/>
    <dgm:cxn modelId="{E7188549-683C-1741-A7A4-D3D0CB47100A}" type="presParOf" srcId="{890B22CE-8EB0-AA41-AF35-5D80BC06B56C}" destId="{B95DCD1B-D02B-3A41-8C20-0F16DCD3F2D3}" srcOrd="22" destOrd="0" presId="urn:microsoft.com/office/officeart/2005/8/layout/bProcess3"/>
  </dgm:cxnLst>
  <dgm:bg>
    <a:solidFill>
      <a:schemeClr val="bg2">
        <a:alpha val="1000"/>
      </a:schemeClr>
    </a:solidFill>
    <a:effectLst>
      <a:outerShdw blurRad="50800" dist="38100" algn="l" rotWithShape="0">
        <a:prstClr val="black">
          <a:alpha val="0"/>
        </a:prstClr>
      </a:outerShdw>
      <a:softEdge rad="660400"/>
    </a:effectLst>
  </dgm:bg>
  <dgm:whole>
    <a:effectLst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DCC4B67-62CB-0449-A9B1-BD204FDF86A6}" type="doc">
      <dgm:prSet loTypeId="urn:microsoft.com/office/officeart/2008/layout/CaptionedPictures" loCatId="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GB"/>
        </a:p>
      </dgm:t>
    </dgm:pt>
    <dgm:pt modelId="{5F962787-FEB8-8841-A383-E11CA0D96470}">
      <dgm:prSet phldrT="[Text]" custT="1"/>
      <dgm:spPr/>
      <dgm:t>
        <a:bodyPr/>
        <a:lstStyle/>
        <a:p>
          <a:r>
            <a:rPr lang="en-GB" sz="1800" dirty="0"/>
            <a:t>Apple App Store</a:t>
          </a:r>
        </a:p>
      </dgm:t>
    </dgm:pt>
    <dgm:pt modelId="{91A4B776-FD22-174A-AB0C-D4452ADD0BC7}" type="parTrans" cxnId="{DBE241D2-1E28-904A-A323-B5AA2D8DC466}">
      <dgm:prSet/>
      <dgm:spPr/>
      <dgm:t>
        <a:bodyPr/>
        <a:lstStyle/>
        <a:p>
          <a:endParaRPr lang="en-GB"/>
        </a:p>
      </dgm:t>
    </dgm:pt>
    <dgm:pt modelId="{0650AFD4-990C-BB4E-872D-BCA001649095}" type="sibTrans" cxnId="{DBE241D2-1E28-904A-A323-B5AA2D8DC466}">
      <dgm:prSet/>
      <dgm:spPr/>
      <dgm:t>
        <a:bodyPr/>
        <a:lstStyle/>
        <a:p>
          <a:endParaRPr lang="en-GB"/>
        </a:p>
      </dgm:t>
    </dgm:pt>
    <dgm:pt modelId="{CCD0176A-2D78-694C-8C07-2F6EDBF6CD51}">
      <dgm:prSet phldrT="[Text]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dirty="0"/>
            <a:t>- Top 5 under the Finance Category </a:t>
          </a:r>
        </a:p>
        <a:p>
          <a:pPr>
            <a:buFont typeface="Arial" panose="020B0604020202020204" pitchFamily="34" charset="0"/>
            <a:buNone/>
          </a:pPr>
          <a:r>
            <a:rPr lang="en-US" dirty="0"/>
            <a:t>- Rated 4.7/5.0 over 220k Ratings</a:t>
          </a:r>
          <a:endParaRPr lang="en-GB" dirty="0"/>
        </a:p>
      </dgm:t>
    </dgm:pt>
    <dgm:pt modelId="{5C79B196-1D7B-AD4F-9A39-CDD4A6503CBD}" type="parTrans" cxnId="{2B939051-EA35-D74B-9F62-5694025B5679}">
      <dgm:prSet/>
      <dgm:spPr/>
      <dgm:t>
        <a:bodyPr/>
        <a:lstStyle/>
        <a:p>
          <a:endParaRPr lang="en-GB"/>
        </a:p>
      </dgm:t>
    </dgm:pt>
    <dgm:pt modelId="{F0D50A1D-1EF0-F247-959E-A47E0293B317}" type="sibTrans" cxnId="{2B939051-EA35-D74B-9F62-5694025B5679}">
      <dgm:prSet/>
      <dgm:spPr/>
      <dgm:t>
        <a:bodyPr/>
        <a:lstStyle/>
        <a:p>
          <a:endParaRPr lang="en-GB"/>
        </a:p>
      </dgm:t>
    </dgm:pt>
    <dgm:pt modelId="{0E7C687C-1C12-8A45-A145-76CBF4453FCC}">
      <dgm:prSet phldrT="[Text]" custT="1"/>
      <dgm:spPr/>
      <dgm:t>
        <a:bodyPr/>
        <a:lstStyle/>
        <a:p>
          <a:r>
            <a:rPr lang="en-GB" sz="1800" dirty="0"/>
            <a:t>Google Paly Store</a:t>
          </a:r>
        </a:p>
      </dgm:t>
    </dgm:pt>
    <dgm:pt modelId="{21660DDB-7214-3D45-8A0D-0AF828EE9FD2}" type="parTrans" cxnId="{00113220-0F48-4F4D-86F8-760C02431205}">
      <dgm:prSet/>
      <dgm:spPr/>
      <dgm:t>
        <a:bodyPr/>
        <a:lstStyle/>
        <a:p>
          <a:endParaRPr lang="en-GB"/>
        </a:p>
      </dgm:t>
    </dgm:pt>
    <dgm:pt modelId="{00C130BC-33A6-AC44-9721-77AA532F844E}" type="sibTrans" cxnId="{00113220-0F48-4F4D-86F8-760C02431205}">
      <dgm:prSet/>
      <dgm:spPr/>
      <dgm:t>
        <a:bodyPr/>
        <a:lstStyle/>
        <a:p>
          <a:endParaRPr lang="en-GB"/>
        </a:p>
      </dgm:t>
    </dgm:pt>
    <dgm:pt modelId="{FB7FF372-5D76-AE4B-BC11-0ED2BD46CCDA}">
      <dgm:prSet phldrT="[Text]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dirty="0"/>
            <a:t>- Top 5 under the Finance Category </a:t>
          </a:r>
        </a:p>
        <a:p>
          <a:pPr>
            <a:buFont typeface="Arial" panose="020B0604020202020204" pitchFamily="34" charset="0"/>
            <a:buNone/>
          </a:pPr>
          <a:r>
            <a:rPr lang="en-US" dirty="0"/>
            <a:t>- Rated 4.3/5.0 over 25k Ratings</a:t>
          </a:r>
          <a:endParaRPr lang="en-GB" dirty="0"/>
        </a:p>
      </dgm:t>
    </dgm:pt>
    <dgm:pt modelId="{DF6D021D-8FA9-1549-91B6-B4EF07FC716C}" type="parTrans" cxnId="{E4DE41B6-0E87-5E4D-A7F2-9F27C2E276BF}">
      <dgm:prSet/>
      <dgm:spPr/>
      <dgm:t>
        <a:bodyPr/>
        <a:lstStyle/>
        <a:p>
          <a:endParaRPr lang="en-GB"/>
        </a:p>
      </dgm:t>
    </dgm:pt>
    <dgm:pt modelId="{75B32627-8F9C-C444-B8F6-6EB1215813C1}" type="sibTrans" cxnId="{E4DE41B6-0E87-5E4D-A7F2-9F27C2E276BF}">
      <dgm:prSet/>
      <dgm:spPr/>
      <dgm:t>
        <a:bodyPr/>
        <a:lstStyle/>
        <a:p>
          <a:endParaRPr lang="en-GB"/>
        </a:p>
      </dgm:t>
    </dgm:pt>
    <dgm:pt modelId="{C81858A8-1872-054B-B74D-DBC6F2EA308E}" type="pres">
      <dgm:prSet presAssocID="{1DCC4B67-62CB-0449-A9B1-BD204FDF86A6}" presName="Name0" presStyleCnt="0">
        <dgm:presLayoutVars>
          <dgm:chMax/>
          <dgm:chPref/>
          <dgm:dir/>
        </dgm:presLayoutVars>
      </dgm:prSet>
      <dgm:spPr/>
    </dgm:pt>
    <dgm:pt modelId="{7322D30E-5D2D-CE49-814D-41C0EF7B2D52}" type="pres">
      <dgm:prSet presAssocID="{5F962787-FEB8-8841-A383-E11CA0D96470}" presName="composite" presStyleCnt="0">
        <dgm:presLayoutVars>
          <dgm:chMax val="1"/>
          <dgm:chPref val="1"/>
        </dgm:presLayoutVars>
      </dgm:prSet>
      <dgm:spPr/>
    </dgm:pt>
    <dgm:pt modelId="{CB1F3E55-E072-2442-AADF-6712962FA605}" type="pres">
      <dgm:prSet presAssocID="{5F962787-FEB8-8841-A383-E11CA0D96470}" presName="Accent" presStyleLbl="trAlignAcc1" presStyleIdx="0" presStyleCnt="2">
        <dgm:presLayoutVars>
          <dgm:chMax val="0"/>
          <dgm:chPref val="0"/>
        </dgm:presLayoutVars>
      </dgm:prSet>
      <dgm:spPr/>
    </dgm:pt>
    <dgm:pt modelId="{D28BE62D-FB8F-C549-8F6E-3538C0C00CD4}" type="pres">
      <dgm:prSet presAssocID="{5F962787-FEB8-8841-A383-E11CA0D96470}" presName="Image" presStyleLbl="alignImgPlace1" presStyleIdx="0" presStyleCnt="2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1"/>
          <a:srcRect/>
          <a:stretch>
            <a:fillRect t="-9000" b="-9000"/>
          </a:stretch>
        </a:blipFill>
      </dgm:spPr>
    </dgm:pt>
    <dgm:pt modelId="{178F2217-7124-5C49-BCA8-4F8DEC6F68DD}" type="pres">
      <dgm:prSet presAssocID="{5F962787-FEB8-8841-A383-E11CA0D96470}" presName="ChildComposite" presStyleCnt="0"/>
      <dgm:spPr/>
    </dgm:pt>
    <dgm:pt modelId="{69F542BF-D31A-0C44-8651-97924DFE0154}" type="pres">
      <dgm:prSet presAssocID="{5F962787-FEB8-8841-A383-E11CA0D96470}" presName="Child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18805F3E-EC31-2749-BF90-215B893FD09C}" type="pres">
      <dgm:prSet presAssocID="{5F962787-FEB8-8841-A383-E11CA0D96470}" presName="Parent" presStyleLbl="revTx" presStyleIdx="0" presStyleCnt="2">
        <dgm:presLayoutVars>
          <dgm:chMax val="1"/>
          <dgm:chPref val="0"/>
          <dgm:bulletEnabled val="1"/>
        </dgm:presLayoutVars>
      </dgm:prSet>
      <dgm:spPr/>
    </dgm:pt>
    <dgm:pt modelId="{224E57E5-EDBA-114B-A0EC-116FA8D784D7}" type="pres">
      <dgm:prSet presAssocID="{0650AFD4-990C-BB4E-872D-BCA001649095}" presName="sibTrans" presStyleCnt="0"/>
      <dgm:spPr/>
    </dgm:pt>
    <dgm:pt modelId="{8F15A43D-DFCF-D64E-9776-02DD9509A3CA}" type="pres">
      <dgm:prSet presAssocID="{0E7C687C-1C12-8A45-A145-76CBF4453FCC}" presName="composite" presStyleCnt="0">
        <dgm:presLayoutVars>
          <dgm:chMax val="1"/>
          <dgm:chPref val="1"/>
        </dgm:presLayoutVars>
      </dgm:prSet>
      <dgm:spPr/>
    </dgm:pt>
    <dgm:pt modelId="{899B4B47-6AF9-5949-A48D-C0EA6F79D643}" type="pres">
      <dgm:prSet presAssocID="{0E7C687C-1C12-8A45-A145-76CBF4453FCC}" presName="Accent" presStyleLbl="trAlignAcc1" presStyleIdx="1" presStyleCnt="2" custLinFactNeighborX="449">
        <dgm:presLayoutVars>
          <dgm:chMax val="0"/>
          <dgm:chPref val="0"/>
        </dgm:presLayoutVars>
      </dgm:prSet>
      <dgm:spPr/>
    </dgm:pt>
    <dgm:pt modelId="{18A3A227-0F04-5D40-AAB4-3B4B53422C49}" type="pres">
      <dgm:prSet presAssocID="{0E7C687C-1C12-8A45-A145-76CBF4453FCC}" presName="Image" presStyleLbl="alignImgPlace1" presStyleIdx="1" presStyleCnt="2">
        <dgm:presLayoutVars>
          <dgm:chMax val="0"/>
          <dgm:chPref val="0"/>
        </dgm:presLayoutVars>
      </dgm:prSet>
      <dgm:spPr>
        <a:blipFill>
          <a:blip xmlns:r="http://schemas.openxmlformats.org/officeDocument/2006/relationships" r:embed="rId2"/>
          <a:srcRect/>
          <a:stretch>
            <a:fillRect t="-8000" b="-8000"/>
          </a:stretch>
        </a:blipFill>
      </dgm:spPr>
    </dgm:pt>
    <dgm:pt modelId="{8433F357-0925-F14B-B771-51C0083E3569}" type="pres">
      <dgm:prSet presAssocID="{0E7C687C-1C12-8A45-A145-76CBF4453FCC}" presName="ChildComposite" presStyleCnt="0"/>
      <dgm:spPr/>
    </dgm:pt>
    <dgm:pt modelId="{15814AEB-BB65-7346-8803-DFA2BB0E62A6}" type="pres">
      <dgm:prSet presAssocID="{0E7C687C-1C12-8A45-A145-76CBF4453FCC}" presName="Child" presStyleLbl="node1" presStyleIdx="1" presStyleCnt="2">
        <dgm:presLayoutVars>
          <dgm:chMax val="0"/>
          <dgm:chPref val="0"/>
          <dgm:bulletEnabled val="1"/>
        </dgm:presLayoutVars>
      </dgm:prSet>
      <dgm:spPr/>
    </dgm:pt>
    <dgm:pt modelId="{2CE3E49A-4FC6-0F43-978B-411E13D1AF92}" type="pres">
      <dgm:prSet presAssocID="{0E7C687C-1C12-8A45-A145-76CBF4453FCC}" presName="Parent" presStyleLbl="revTx" presStyleIdx="1" presStyleCnt="2">
        <dgm:presLayoutVars>
          <dgm:chMax val="1"/>
          <dgm:chPref val="0"/>
          <dgm:bulletEnabled val="1"/>
        </dgm:presLayoutVars>
      </dgm:prSet>
      <dgm:spPr/>
    </dgm:pt>
  </dgm:ptLst>
  <dgm:cxnLst>
    <dgm:cxn modelId="{176E1E04-8170-7840-9DD6-47396BBF63AB}" type="presOf" srcId="{FB7FF372-5D76-AE4B-BC11-0ED2BD46CCDA}" destId="{15814AEB-BB65-7346-8803-DFA2BB0E62A6}" srcOrd="0" destOrd="0" presId="urn:microsoft.com/office/officeart/2008/layout/CaptionedPictures"/>
    <dgm:cxn modelId="{00113220-0F48-4F4D-86F8-760C02431205}" srcId="{1DCC4B67-62CB-0449-A9B1-BD204FDF86A6}" destId="{0E7C687C-1C12-8A45-A145-76CBF4453FCC}" srcOrd="1" destOrd="0" parTransId="{21660DDB-7214-3D45-8A0D-0AF828EE9FD2}" sibTransId="{00C130BC-33A6-AC44-9721-77AA532F844E}"/>
    <dgm:cxn modelId="{2B939051-EA35-D74B-9F62-5694025B5679}" srcId="{5F962787-FEB8-8841-A383-E11CA0D96470}" destId="{CCD0176A-2D78-694C-8C07-2F6EDBF6CD51}" srcOrd="0" destOrd="0" parTransId="{5C79B196-1D7B-AD4F-9A39-CDD4A6503CBD}" sibTransId="{F0D50A1D-1EF0-F247-959E-A47E0293B317}"/>
    <dgm:cxn modelId="{576E1C53-B493-FD42-98FE-DF16439F2391}" type="presOf" srcId="{1DCC4B67-62CB-0449-A9B1-BD204FDF86A6}" destId="{C81858A8-1872-054B-B74D-DBC6F2EA308E}" srcOrd="0" destOrd="0" presId="urn:microsoft.com/office/officeart/2008/layout/CaptionedPictures"/>
    <dgm:cxn modelId="{5CE1588F-A37F-694E-B3AA-AA4EA50466B6}" type="presOf" srcId="{CCD0176A-2D78-694C-8C07-2F6EDBF6CD51}" destId="{69F542BF-D31A-0C44-8651-97924DFE0154}" srcOrd="0" destOrd="0" presId="urn:microsoft.com/office/officeart/2008/layout/CaptionedPictures"/>
    <dgm:cxn modelId="{4FC4D3B4-F5AC-FE42-963E-3A48168122A4}" type="presOf" srcId="{0E7C687C-1C12-8A45-A145-76CBF4453FCC}" destId="{2CE3E49A-4FC6-0F43-978B-411E13D1AF92}" srcOrd="0" destOrd="0" presId="urn:microsoft.com/office/officeart/2008/layout/CaptionedPictures"/>
    <dgm:cxn modelId="{E4DE41B6-0E87-5E4D-A7F2-9F27C2E276BF}" srcId="{0E7C687C-1C12-8A45-A145-76CBF4453FCC}" destId="{FB7FF372-5D76-AE4B-BC11-0ED2BD46CCDA}" srcOrd="0" destOrd="0" parTransId="{DF6D021D-8FA9-1549-91B6-B4EF07FC716C}" sibTransId="{75B32627-8F9C-C444-B8F6-6EB1215813C1}"/>
    <dgm:cxn modelId="{DBE241D2-1E28-904A-A323-B5AA2D8DC466}" srcId="{1DCC4B67-62CB-0449-A9B1-BD204FDF86A6}" destId="{5F962787-FEB8-8841-A383-E11CA0D96470}" srcOrd="0" destOrd="0" parTransId="{91A4B776-FD22-174A-AB0C-D4452ADD0BC7}" sibTransId="{0650AFD4-990C-BB4E-872D-BCA001649095}"/>
    <dgm:cxn modelId="{FA1E05FD-4D88-D84E-9A4B-8D23F149C004}" type="presOf" srcId="{5F962787-FEB8-8841-A383-E11CA0D96470}" destId="{18805F3E-EC31-2749-BF90-215B893FD09C}" srcOrd="0" destOrd="0" presId="urn:microsoft.com/office/officeart/2008/layout/CaptionedPictures"/>
    <dgm:cxn modelId="{9FBDCBA3-FE71-6D47-997B-E976DB694C05}" type="presParOf" srcId="{C81858A8-1872-054B-B74D-DBC6F2EA308E}" destId="{7322D30E-5D2D-CE49-814D-41C0EF7B2D52}" srcOrd="0" destOrd="0" presId="urn:microsoft.com/office/officeart/2008/layout/CaptionedPictures"/>
    <dgm:cxn modelId="{ADDA2DC0-6339-1542-BE58-D47D90CAB414}" type="presParOf" srcId="{7322D30E-5D2D-CE49-814D-41C0EF7B2D52}" destId="{CB1F3E55-E072-2442-AADF-6712962FA605}" srcOrd="0" destOrd="0" presId="urn:microsoft.com/office/officeart/2008/layout/CaptionedPictures"/>
    <dgm:cxn modelId="{3D972FD7-4E51-674E-9D54-AEA3C9049D9B}" type="presParOf" srcId="{7322D30E-5D2D-CE49-814D-41C0EF7B2D52}" destId="{D28BE62D-FB8F-C549-8F6E-3538C0C00CD4}" srcOrd="1" destOrd="0" presId="urn:microsoft.com/office/officeart/2008/layout/CaptionedPictures"/>
    <dgm:cxn modelId="{670F4A6B-F7CF-2F40-B78B-6E8FB70E9B26}" type="presParOf" srcId="{7322D30E-5D2D-CE49-814D-41C0EF7B2D52}" destId="{178F2217-7124-5C49-BCA8-4F8DEC6F68DD}" srcOrd="2" destOrd="0" presId="urn:microsoft.com/office/officeart/2008/layout/CaptionedPictures"/>
    <dgm:cxn modelId="{947C527D-A57A-CF41-BE7F-50EB21898BCC}" type="presParOf" srcId="{178F2217-7124-5C49-BCA8-4F8DEC6F68DD}" destId="{69F542BF-D31A-0C44-8651-97924DFE0154}" srcOrd="0" destOrd="0" presId="urn:microsoft.com/office/officeart/2008/layout/CaptionedPictures"/>
    <dgm:cxn modelId="{9C1F1AD2-641E-5A47-A0AA-209EA11786E5}" type="presParOf" srcId="{178F2217-7124-5C49-BCA8-4F8DEC6F68DD}" destId="{18805F3E-EC31-2749-BF90-215B893FD09C}" srcOrd="1" destOrd="0" presId="urn:microsoft.com/office/officeart/2008/layout/CaptionedPictures"/>
    <dgm:cxn modelId="{613073A7-1372-3942-8FEF-344A9E867BD5}" type="presParOf" srcId="{C81858A8-1872-054B-B74D-DBC6F2EA308E}" destId="{224E57E5-EDBA-114B-A0EC-116FA8D784D7}" srcOrd="1" destOrd="0" presId="urn:microsoft.com/office/officeart/2008/layout/CaptionedPictures"/>
    <dgm:cxn modelId="{C127A10D-7A2C-0B4C-89CA-1652A0E5B7B3}" type="presParOf" srcId="{C81858A8-1872-054B-B74D-DBC6F2EA308E}" destId="{8F15A43D-DFCF-D64E-9776-02DD9509A3CA}" srcOrd="2" destOrd="0" presId="urn:microsoft.com/office/officeart/2008/layout/CaptionedPictures"/>
    <dgm:cxn modelId="{5CBD843A-20D4-474B-B413-2EC176113A38}" type="presParOf" srcId="{8F15A43D-DFCF-D64E-9776-02DD9509A3CA}" destId="{899B4B47-6AF9-5949-A48D-C0EA6F79D643}" srcOrd="0" destOrd="0" presId="urn:microsoft.com/office/officeart/2008/layout/CaptionedPictures"/>
    <dgm:cxn modelId="{2A5330F3-014F-B644-8B6C-952DC3C7C87D}" type="presParOf" srcId="{8F15A43D-DFCF-D64E-9776-02DD9509A3CA}" destId="{18A3A227-0F04-5D40-AAB4-3B4B53422C49}" srcOrd="1" destOrd="0" presId="urn:microsoft.com/office/officeart/2008/layout/CaptionedPictures"/>
    <dgm:cxn modelId="{9128BFB3-9745-994D-88E6-1D1A81A40F96}" type="presParOf" srcId="{8F15A43D-DFCF-D64E-9776-02DD9509A3CA}" destId="{8433F357-0925-F14B-B771-51C0083E3569}" srcOrd="2" destOrd="0" presId="urn:microsoft.com/office/officeart/2008/layout/CaptionedPictures"/>
    <dgm:cxn modelId="{73B33351-A2D1-EE45-85DC-585D82116511}" type="presParOf" srcId="{8433F357-0925-F14B-B771-51C0083E3569}" destId="{15814AEB-BB65-7346-8803-DFA2BB0E62A6}" srcOrd="0" destOrd="0" presId="urn:microsoft.com/office/officeart/2008/layout/CaptionedPictures"/>
    <dgm:cxn modelId="{EEEFEAE5-0715-BD47-8791-AA2F985641E5}" type="presParOf" srcId="{8433F357-0925-F14B-B771-51C0083E3569}" destId="{2CE3E49A-4FC6-0F43-978B-411E13D1AF92}" srcOrd="1" destOrd="0" presId="urn:microsoft.com/office/officeart/2008/layout/CaptionedPicture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2702DDE-1D6A-6E4C-9814-A23049253C2E}" type="doc">
      <dgm:prSet loTypeId="urn:microsoft.com/office/officeart/2008/layout/AlternatingHexagons" loCatId="" qsTypeId="urn:microsoft.com/office/officeart/2005/8/quickstyle/simple1" qsCatId="simple" csTypeId="urn:microsoft.com/office/officeart/2005/8/colors/accent5_5" csCatId="accent5" phldr="1"/>
      <dgm:spPr/>
      <dgm:t>
        <a:bodyPr/>
        <a:lstStyle/>
        <a:p>
          <a:endParaRPr lang="en-GB"/>
        </a:p>
      </dgm:t>
    </dgm:pt>
    <dgm:pt modelId="{01E4A773-A992-464B-9A14-9718EEA4DCC1}">
      <dgm:prSet phldrT="[Text]" custT="1"/>
      <dgm:spPr/>
      <dgm:t>
        <a:bodyPr/>
        <a:lstStyle/>
        <a:p>
          <a:r>
            <a:rPr lang="en-GB" sz="2000" dirty="0"/>
            <a:t>More than a FinTech Solution</a:t>
          </a:r>
        </a:p>
      </dgm:t>
    </dgm:pt>
    <dgm:pt modelId="{00168928-1A58-4843-9B3D-289356868FEE}" type="parTrans" cxnId="{78B552D1-D157-D44F-8719-D37A327D2009}">
      <dgm:prSet/>
      <dgm:spPr/>
      <dgm:t>
        <a:bodyPr/>
        <a:lstStyle/>
        <a:p>
          <a:endParaRPr lang="en-GB"/>
        </a:p>
      </dgm:t>
    </dgm:pt>
    <dgm:pt modelId="{E5D74F83-5791-9F4C-8A7B-D74EB88E4E79}" type="sibTrans" cxnId="{78B552D1-D157-D44F-8719-D37A327D2009}">
      <dgm:prSet/>
      <dgm:spPr/>
      <dgm:t>
        <a:bodyPr/>
        <a:lstStyle/>
        <a:p>
          <a:endParaRPr lang="en-GB"/>
        </a:p>
      </dgm:t>
    </dgm:pt>
    <dgm:pt modelId="{2CD3067E-F304-A946-89AB-FEA8D7799B1D}">
      <dgm:prSet phldrT="[Text]" custT="1"/>
      <dgm:spPr/>
      <dgm:t>
        <a:bodyPr/>
        <a:lstStyle/>
        <a:p>
          <a:r>
            <a:rPr lang="en-US" sz="2000" dirty="0"/>
            <a:t>More than a Digital Wallet</a:t>
          </a:r>
          <a:endParaRPr lang="en-GB" sz="2000" dirty="0"/>
        </a:p>
      </dgm:t>
    </dgm:pt>
    <dgm:pt modelId="{5655CE6F-180A-9444-B205-3C25001972D8}" type="parTrans" cxnId="{E036F953-4C37-874F-9A04-DFC43CE53F36}">
      <dgm:prSet/>
      <dgm:spPr/>
      <dgm:t>
        <a:bodyPr/>
        <a:lstStyle/>
        <a:p>
          <a:endParaRPr lang="en-GB"/>
        </a:p>
      </dgm:t>
    </dgm:pt>
    <dgm:pt modelId="{3E755E14-C090-2146-AE02-9899F19D3520}" type="sibTrans" cxnId="{E036F953-4C37-874F-9A04-DFC43CE53F36}">
      <dgm:prSet/>
      <dgm:spPr/>
      <dgm:t>
        <a:bodyPr/>
        <a:lstStyle/>
        <a:p>
          <a:endParaRPr lang="en-GB"/>
        </a:p>
      </dgm:t>
    </dgm:pt>
    <dgm:pt modelId="{91F89EBA-76D8-2A45-AA33-36C517DA0549}">
      <dgm:prSet phldrT="[Text]" custT="1"/>
      <dgm:spPr/>
      <dgm:t>
        <a:bodyPr/>
        <a:lstStyle/>
        <a:p>
          <a:r>
            <a:rPr lang="en-US" sz="2000" dirty="0"/>
            <a:t>We are an eco-system</a:t>
          </a:r>
          <a:endParaRPr lang="en-GB" sz="2000" dirty="0"/>
        </a:p>
      </dgm:t>
    </dgm:pt>
    <dgm:pt modelId="{9BF58A08-57B0-9B48-948E-F11B5941E500}" type="parTrans" cxnId="{D53F38E0-659E-4041-BCA1-4C71C99F24A5}">
      <dgm:prSet/>
      <dgm:spPr/>
      <dgm:t>
        <a:bodyPr/>
        <a:lstStyle/>
        <a:p>
          <a:endParaRPr lang="en-GB"/>
        </a:p>
      </dgm:t>
    </dgm:pt>
    <dgm:pt modelId="{E22DF2C0-44A7-9246-8A46-CC0A42BB2252}" type="sibTrans" cxnId="{D53F38E0-659E-4041-BCA1-4C71C99F24A5}">
      <dgm:prSet/>
      <dgm:spPr/>
      <dgm:t>
        <a:bodyPr/>
        <a:lstStyle/>
        <a:p>
          <a:endParaRPr lang="en-GB"/>
        </a:p>
      </dgm:t>
    </dgm:pt>
    <dgm:pt modelId="{B8CADAA3-2149-A149-A4E0-3415693D94E9}" type="pres">
      <dgm:prSet presAssocID="{F2702DDE-1D6A-6E4C-9814-A23049253C2E}" presName="Name0" presStyleCnt="0">
        <dgm:presLayoutVars>
          <dgm:chMax/>
          <dgm:chPref/>
          <dgm:dir/>
          <dgm:animLvl val="lvl"/>
        </dgm:presLayoutVars>
      </dgm:prSet>
      <dgm:spPr/>
    </dgm:pt>
    <dgm:pt modelId="{7BCD1AC4-5E4D-0B40-BD2B-722BDBCAE545}" type="pres">
      <dgm:prSet presAssocID="{01E4A773-A992-464B-9A14-9718EEA4DCC1}" presName="composite" presStyleCnt="0"/>
      <dgm:spPr/>
    </dgm:pt>
    <dgm:pt modelId="{D6F3A837-DC78-CD43-949C-BE652FF89459}" type="pres">
      <dgm:prSet presAssocID="{01E4A773-A992-464B-9A14-9718EEA4DCC1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C0796E9E-181E-FB44-A087-97FE4AFFE09C}" type="pres">
      <dgm:prSet presAssocID="{01E4A773-A992-464B-9A14-9718EEA4DCC1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C4B986F-DCF9-C34F-89E1-71D14A4376B0}" type="pres">
      <dgm:prSet presAssocID="{01E4A773-A992-464B-9A14-9718EEA4DCC1}" presName="BalanceSpacing" presStyleCnt="0"/>
      <dgm:spPr/>
    </dgm:pt>
    <dgm:pt modelId="{8B908B82-013B-4D4B-9A5F-1D8189ACD6ED}" type="pres">
      <dgm:prSet presAssocID="{01E4A773-A992-464B-9A14-9718EEA4DCC1}" presName="BalanceSpacing1" presStyleCnt="0"/>
      <dgm:spPr/>
    </dgm:pt>
    <dgm:pt modelId="{85A5A2E9-32E2-DF4D-B2C2-68C2B43EF0E7}" type="pres">
      <dgm:prSet presAssocID="{E5D74F83-5791-9F4C-8A7B-D74EB88E4E79}" presName="Accent1Text" presStyleLbl="node1" presStyleIdx="1" presStyleCnt="6"/>
      <dgm:spPr/>
    </dgm:pt>
    <dgm:pt modelId="{2A71E668-7B5F-AE46-BF1F-3B72DDBFB01E}" type="pres">
      <dgm:prSet presAssocID="{E5D74F83-5791-9F4C-8A7B-D74EB88E4E79}" presName="spaceBetweenRectangles" presStyleCnt="0"/>
      <dgm:spPr/>
    </dgm:pt>
    <dgm:pt modelId="{17067591-9E21-FD45-B8DA-AC44E250A4ED}" type="pres">
      <dgm:prSet presAssocID="{2CD3067E-F304-A946-89AB-FEA8D7799B1D}" presName="composite" presStyleCnt="0"/>
      <dgm:spPr/>
    </dgm:pt>
    <dgm:pt modelId="{3E0F0E87-E204-5146-B245-EBEADF332DAC}" type="pres">
      <dgm:prSet presAssocID="{2CD3067E-F304-A946-89AB-FEA8D7799B1D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5B2FDDA0-9CF8-5A49-A512-18917C6AEEF2}" type="pres">
      <dgm:prSet presAssocID="{2CD3067E-F304-A946-89AB-FEA8D7799B1D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EB384A72-7604-6D47-9DE5-722CE2FB7574}" type="pres">
      <dgm:prSet presAssocID="{2CD3067E-F304-A946-89AB-FEA8D7799B1D}" presName="BalanceSpacing" presStyleCnt="0"/>
      <dgm:spPr/>
    </dgm:pt>
    <dgm:pt modelId="{17AA3123-148C-2C42-9AFF-8F7495D21F19}" type="pres">
      <dgm:prSet presAssocID="{2CD3067E-F304-A946-89AB-FEA8D7799B1D}" presName="BalanceSpacing1" presStyleCnt="0"/>
      <dgm:spPr/>
    </dgm:pt>
    <dgm:pt modelId="{980CCF50-C65C-B944-8AF5-21E6761AF02C}" type="pres">
      <dgm:prSet presAssocID="{3E755E14-C090-2146-AE02-9899F19D3520}" presName="Accent1Text" presStyleLbl="node1" presStyleIdx="3" presStyleCnt="6"/>
      <dgm:spPr/>
    </dgm:pt>
    <dgm:pt modelId="{E9691FE3-9611-D84E-9E2E-4BC8D896859E}" type="pres">
      <dgm:prSet presAssocID="{3E755E14-C090-2146-AE02-9899F19D3520}" presName="spaceBetweenRectangles" presStyleCnt="0"/>
      <dgm:spPr/>
    </dgm:pt>
    <dgm:pt modelId="{93C1EAD9-58C3-454C-9952-ABBD8B1A5D4D}" type="pres">
      <dgm:prSet presAssocID="{91F89EBA-76D8-2A45-AA33-36C517DA0549}" presName="composite" presStyleCnt="0"/>
      <dgm:spPr/>
    </dgm:pt>
    <dgm:pt modelId="{C4B11002-A4C0-BC47-8A56-545974F59EB7}" type="pres">
      <dgm:prSet presAssocID="{91F89EBA-76D8-2A45-AA33-36C517DA0549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43B31F41-94A2-3F41-93D8-7569E8795288}" type="pres">
      <dgm:prSet presAssocID="{91F89EBA-76D8-2A45-AA33-36C517DA0549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2962E338-0790-9143-9637-F76C6A25E08C}" type="pres">
      <dgm:prSet presAssocID="{91F89EBA-76D8-2A45-AA33-36C517DA0549}" presName="BalanceSpacing" presStyleCnt="0"/>
      <dgm:spPr/>
    </dgm:pt>
    <dgm:pt modelId="{95DCBF9F-5E35-A746-8B45-C459F5C0184E}" type="pres">
      <dgm:prSet presAssocID="{91F89EBA-76D8-2A45-AA33-36C517DA0549}" presName="BalanceSpacing1" presStyleCnt="0"/>
      <dgm:spPr/>
    </dgm:pt>
    <dgm:pt modelId="{11434070-B823-094F-9137-717EAD0484D7}" type="pres">
      <dgm:prSet presAssocID="{E22DF2C0-44A7-9246-8A46-CC0A42BB2252}" presName="Accent1Text" presStyleLbl="node1" presStyleIdx="5" presStyleCnt="6"/>
      <dgm:spPr/>
    </dgm:pt>
  </dgm:ptLst>
  <dgm:cxnLst>
    <dgm:cxn modelId="{4265471E-3D4B-A848-A428-2A1274E3658B}" type="presOf" srcId="{3E755E14-C090-2146-AE02-9899F19D3520}" destId="{980CCF50-C65C-B944-8AF5-21E6761AF02C}" srcOrd="0" destOrd="0" presId="urn:microsoft.com/office/officeart/2008/layout/AlternatingHexagons"/>
    <dgm:cxn modelId="{5CD4174E-3733-AE46-9444-69BE8D10DE2A}" type="presOf" srcId="{F2702DDE-1D6A-6E4C-9814-A23049253C2E}" destId="{B8CADAA3-2149-A149-A4E0-3415693D94E9}" srcOrd="0" destOrd="0" presId="urn:microsoft.com/office/officeart/2008/layout/AlternatingHexagons"/>
    <dgm:cxn modelId="{E036F953-4C37-874F-9A04-DFC43CE53F36}" srcId="{F2702DDE-1D6A-6E4C-9814-A23049253C2E}" destId="{2CD3067E-F304-A946-89AB-FEA8D7799B1D}" srcOrd="1" destOrd="0" parTransId="{5655CE6F-180A-9444-B205-3C25001972D8}" sibTransId="{3E755E14-C090-2146-AE02-9899F19D3520}"/>
    <dgm:cxn modelId="{BA3C246C-2A03-5F4E-B3E0-E17E455F7371}" type="presOf" srcId="{E22DF2C0-44A7-9246-8A46-CC0A42BB2252}" destId="{11434070-B823-094F-9137-717EAD0484D7}" srcOrd="0" destOrd="0" presId="urn:microsoft.com/office/officeart/2008/layout/AlternatingHexagons"/>
    <dgm:cxn modelId="{3E55CC7D-A990-2942-B1FB-15AD2849F1C9}" type="presOf" srcId="{01E4A773-A992-464B-9A14-9718EEA4DCC1}" destId="{D6F3A837-DC78-CD43-949C-BE652FF89459}" srcOrd="0" destOrd="0" presId="urn:microsoft.com/office/officeart/2008/layout/AlternatingHexagons"/>
    <dgm:cxn modelId="{24645E92-2E62-7F47-9853-6E7D09FB72F9}" type="presOf" srcId="{91F89EBA-76D8-2A45-AA33-36C517DA0549}" destId="{C4B11002-A4C0-BC47-8A56-545974F59EB7}" srcOrd="0" destOrd="0" presId="urn:microsoft.com/office/officeart/2008/layout/AlternatingHexagons"/>
    <dgm:cxn modelId="{A3DE77A3-15C6-AA46-B5C7-706521A246FF}" type="presOf" srcId="{E5D74F83-5791-9F4C-8A7B-D74EB88E4E79}" destId="{85A5A2E9-32E2-DF4D-B2C2-68C2B43EF0E7}" srcOrd="0" destOrd="0" presId="urn:microsoft.com/office/officeart/2008/layout/AlternatingHexagons"/>
    <dgm:cxn modelId="{78B552D1-D157-D44F-8719-D37A327D2009}" srcId="{F2702DDE-1D6A-6E4C-9814-A23049253C2E}" destId="{01E4A773-A992-464B-9A14-9718EEA4DCC1}" srcOrd="0" destOrd="0" parTransId="{00168928-1A58-4843-9B3D-289356868FEE}" sibTransId="{E5D74F83-5791-9F4C-8A7B-D74EB88E4E79}"/>
    <dgm:cxn modelId="{D53F38E0-659E-4041-BCA1-4C71C99F24A5}" srcId="{F2702DDE-1D6A-6E4C-9814-A23049253C2E}" destId="{91F89EBA-76D8-2A45-AA33-36C517DA0549}" srcOrd="2" destOrd="0" parTransId="{9BF58A08-57B0-9B48-948E-F11B5941E500}" sibTransId="{E22DF2C0-44A7-9246-8A46-CC0A42BB2252}"/>
    <dgm:cxn modelId="{4F05CAEE-E08A-5647-99DF-703A57A7E233}" type="presOf" srcId="{2CD3067E-F304-A946-89AB-FEA8D7799B1D}" destId="{3E0F0E87-E204-5146-B245-EBEADF332DAC}" srcOrd="0" destOrd="0" presId="urn:microsoft.com/office/officeart/2008/layout/AlternatingHexagons"/>
    <dgm:cxn modelId="{2A6088C9-DB62-F749-8A24-32B82B76791B}" type="presParOf" srcId="{B8CADAA3-2149-A149-A4E0-3415693D94E9}" destId="{7BCD1AC4-5E4D-0B40-BD2B-722BDBCAE545}" srcOrd="0" destOrd="0" presId="urn:microsoft.com/office/officeart/2008/layout/AlternatingHexagons"/>
    <dgm:cxn modelId="{6F0A66B5-A52D-5241-A943-1095AE31E878}" type="presParOf" srcId="{7BCD1AC4-5E4D-0B40-BD2B-722BDBCAE545}" destId="{D6F3A837-DC78-CD43-949C-BE652FF89459}" srcOrd="0" destOrd="0" presId="urn:microsoft.com/office/officeart/2008/layout/AlternatingHexagons"/>
    <dgm:cxn modelId="{33BB0DBA-F930-3F43-AD29-7FC02EABA3FE}" type="presParOf" srcId="{7BCD1AC4-5E4D-0B40-BD2B-722BDBCAE545}" destId="{C0796E9E-181E-FB44-A087-97FE4AFFE09C}" srcOrd="1" destOrd="0" presId="urn:microsoft.com/office/officeart/2008/layout/AlternatingHexagons"/>
    <dgm:cxn modelId="{E52C5CAE-09B8-F744-B7D4-186A9E0826CC}" type="presParOf" srcId="{7BCD1AC4-5E4D-0B40-BD2B-722BDBCAE545}" destId="{EC4B986F-DCF9-C34F-89E1-71D14A4376B0}" srcOrd="2" destOrd="0" presId="urn:microsoft.com/office/officeart/2008/layout/AlternatingHexagons"/>
    <dgm:cxn modelId="{C960F2F3-1675-7941-B37C-BA7FC91A6BF5}" type="presParOf" srcId="{7BCD1AC4-5E4D-0B40-BD2B-722BDBCAE545}" destId="{8B908B82-013B-4D4B-9A5F-1D8189ACD6ED}" srcOrd="3" destOrd="0" presId="urn:microsoft.com/office/officeart/2008/layout/AlternatingHexagons"/>
    <dgm:cxn modelId="{0BC5921D-3AE3-9F48-B5B5-04BCF38D466B}" type="presParOf" srcId="{7BCD1AC4-5E4D-0B40-BD2B-722BDBCAE545}" destId="{85A5A2E9-32E2-DF4D-B2C2-68C2B43EF0E7}" srcOrd="4" destOrd="0" presId="urn:microsoft.com/office/officeart/2008/layout/AlternatingHexagons"/>
    <dgm:cxn modelId="{F8FD69C8-89F5-DD4D-93D9-042F6AC4606A}" type="presParOf" srcId="{B8CADAA3-2149-A149-A4E0-3415693D94E9}" destId="{2A71E668-7B5F-AE46-BF1F-3B72DDBFB01E}" srcOrd="1" destOrd="0" presId="urn:microsoft.com/office/officeart/2008/layout/AlternatingHexagons"/>
    <dgm:cxn modelId="{B4DA7994-9B13-F249-872A-05A56CFFB2A7}" type="presParOf" srcId="{B8CADAA3-2149-A149-A4E0-3415693D94E9}" destId="{17067591-9E21-FD45-B8DA-AC44E250A4ED}" srcOrd="2" destOrd="0" presId="urn:microsoft.com/office/officeart/2008/layout/AlternatingHexagons"/>
    <dgm:cxn modelId="{7936E1CC-5E6A-7F45-8843-2918F18B47A3}" type="presParOf" srcId="{17067591-9E21-FD45-B8DA-AC44E250A4ED}" destId="{3E0F0E87-E204-5146-B245-EBEADF332DAC}" srcOrd="0" destOrd="0" presId="urn:microsoft.com/office/officeart/2008/layout/AlternatingHexagons"/>
    <dgm:cxn modelId="{46A4E8B1-F130-3E4C-813D-2B9EA405330C}" type="presParOf" srcId="{17067591-9E21-FD45-B8DA-AC44E250A4ED}" destId="{5B2FDDA0-9CF8-5A49-A512-18917C6AEEF2}" srcOrd="1" destOrd="0" presId="urn:microsoft.com/office/officeart/2008/layout/AlternatingHexagons"/>
    <dgm:cxn modelId="{4797774D-FDA7-444E-A383-241C2674354C}" type="presParOf" srcId="{17067591-9E21-FD45-B8DA-AC44E250A4ED}" destId="{EB384A72-7604-6D47-9DE5-722CE2FB7574}" srcOrd="2" destOrd="0" presId="urn:microsoft.com/office/officeart/2008/layout/AlternatingHexagons"/>
    <dgm:cxn modelId="{9E52086A-F767-D249-92DF-968A7B8895F0}" type="presParOf" srcId="{17067591-9E21-FD45-B8DA-AC44E250A4ED}" destId="{17AA3123-148C-2C42-9AFF-8F7495D21F19}" srcOrd="3" destOrd="0" presId="urn:microsoft.com/office/officeart/2008/layout/AlternatingHexagons"/>
    <dgm:cxn modelId="{617A48AA-4113-9A4C-95DA-3E56FB090FE7}" type="presParOf" srcId="{17067591-9E21-FD45-B8DA-AC44E250A4ED}" destId="{980CCF50-C65C-B944-8AF5-21E6761AF02C}" srcOrd="4" destOrd="0" presId="urn:microsoft.com/office/officeart/2008/layout/AlternatingHexagons"/>
    <dgm:cxn modelId="{EA334A40-2856-9D42-BB39-4B4E67F3728E}" type="presParOf" srcId="{B8CADAA3-2149-A149-A4E0-3415693D94E9}" destId="{E9691FE3-9611-D84E-9E2E-4BC8D896859E}" srcOrd="3" destOrd="0" presId="urn:microsoft.com/office/officeart/2008/layout/AlternatingHexagons"/>
    <dgm:cxn modelId="{E15C509D-CFB5-ED4C-AE6A-06BFD286728D}" type="presParOf" srcId="{B8CADAA3-2149-A149-A4E0-3415693D94E9}" destId="{93C1EAD9-58C3-454C-9952-ABBD8B1A5D4D}" srcOrd="4" destOrd="0" presId="urn:microsoft.com/office/officeart/2008/layout/AlternatingHexagons"/>
    <dgm:cxn modelId="{13B0687F-0936-324F-97FF-69158241CD7A}" type="presParOf" srcId="{93C1EAD9-58C3-454C-9952-ABBD8B1A5D4D}" destId="{C4B11002-A4C0-BC47-8A56-545974F59EB7}" srcOrd="0" destOrd="0" presId="urn:microsoft.com/office/officeart/2008/layout/AlternatingHexagons"/>
    <dgm:cxn modelId="{47EAADB6-6BDB-B04A-AFC6-5F0958DB999E}" type="presParOf" srcId="{93C1EAD9-58C3-454C-9952-ABBD8B1A5D4D}" destId="{43B31F41-94A2-3F41-93D8-7569E8795288}" srcOrd="1" destOrd="0" presId="urn:microsoft.com/office/officeart/2008/layout/AlternatingHexagons"/>
    <dgm:cxn modelId="{6073876D-08DA-DB47-8229-4461B1F004A6}" type="presParOf" srcId="{93C1EAD9-58C3-454C-9952-ABBD8B1A5D4D}" destId="{2962E338-0790-9143-9637-F76C6A25E08C}" srcOrd="2" destOrd="0" presId="urn:microsoft.com/office/officeart/2008/layout/AlternatingHexagons"/>
    <dgm:cxn modelId="{820CFC9A-6136-284C-8CB3-708E6EB36F18}" type="presParOf" srcId="{93C1EAD9-58C3-454C-9952-ABBD8B1A5D4D}" destId="{95DCBF9F-5E35-A746-8B45-C459F5C0184E}" srcOrd="3" destOrd="0" presId="urn:microsoft.com/office/officeart/2008/layout/AlternatingHexagons"/>
    <dgm:cxn modelId="{315509C1-C590-6941-B66F-99DE6EEED77D}" type="presParOf" srcId="{93C1EAD9-58C3-454C-9952-ABBD8B1A5D4D}" destId="{11434070-B823-094F-9137-717EAD0484D7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EABA8B-C740-6D47-A09E-102F0ABFA879}">
      <dsp:nvSpPr>
        <dsp:cNvPr id="0" name=""/>
        <dsp:cNvSpPr/>
      </dsp:nvSpPr>
      <dsp:spPr>
        <a:xfrm>
          <a:off x="587581" y="505"/>
          <a:ext cx="2485202" cy="1491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HK" sz="2500" b="1" kern="1200" dirty="0"/>
            <a:t>PERSONAL</a:t>
          </a:r>
          <a:br>
            <a:rPr lang="en-HK" sz="2200" kern="1200" dirty="0"/>
          </a:br>
          <a:br>
            <a:rPr lang="en-HK" sz="2200" kern="1200" dirty="0"/>
          </a:br>
          <a:r>
            <a:rPr lang="en-HK" sz="2000" kern="1200" dirty="0"/>
            <a:t>(Person-to-Person)</a:t>
          </a:r>
          <a:endParaRPr lang="en-GB" sz="2000" kern="1200" dirty="0"/>
        </a:p>
      </dsp:txBody>
      <dsp:txXfrm>
        <a:off x="587581" y="505"/>
        <a:ext cx="2485202" cy="1491121"/>
      </dsp:txXfrm>
    </dsp:sp>
    <dsp:sp modelId="{0B3F1795-8E0B-DA47-A7D7-4C4CCED182BB}">
      <dsp:nvSpPr>
        <dsp:cNvPr id="0" name=""/>
        <dsp:cNvSpPr/>
      </dsp:nvSpPr>
      <dsp:spPr>
        <a:xfrm>
          <a:off x="3321304" y="505"/>
          <a:ext cx="2485202" cy="14911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HK" sz="2500" b="1" kern="1200" dirty="0"/>
            <a:t>BUSINESS</a:t>
          </a:r>
          <a:r>
            <a:rPr lang="en-HK" sz="2200" kern="1200" dirty="0"/>
            <a:t> </a:t>
          </a:r>
          <a:br>
            <a:rPr lang="en-HK" sz="2200" kern="1200" dirty="0"/>
          </a:br>
          <a:br>
            <a:rPr lang="en-HK" sz="2200" kern="1200" dirty="0"/>
          </a:br>
          <a:r>
            <a:rPr lang="en-HK" sz="2000" kern="1200" dirty="0"/>
            <a:t>(Person-to-Merchant)</a:t>
          </a:r>
        </a:p>
      </dsp:txBody>
      <dsp:txXfrm>
        <a:off x="3321304" y="505"/>
        <a:ext cx="2485202" cy="14911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BEE8FA-641A-D048-8153-226044D0B3F2}">
      <dsp:nvSpPr>
        <dsp:cNvPr id="0" name=""/>
        <dsp:cNvSpPr/>
      </dsp:nvSpPr>
      <dsp:spPr>
        <a:xfrm>
          <a:off x="2145950" y="88264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365073" y="925895"/>
        <a:ext cx="24676" cy="4935"/>
      </dsp:txXfrm>
    </dsp:sp>
    <dsp:sp modelId="{B8D25155-BB09-F04F-AE3F-65BF97B1BBBA}">
      <dsp:nvSpPr>
        <dsp:cNvPr id="0" name=""/>
        <dsp:cNvSpPr/>
      </dsp:nvSpPr>
      <dsp:spPr>
        <a:xfrm>
          <a:off x="2003" y="284639"/>
          <a:ext cx="2145747" cy="128744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PayMe Product Launched</a:t>
          </a:r>
          <a:br>
            <a:rPr lang="en-GB" sz="1800" kern="1200"/>
          </a:br>
          <a:r>
            <a:rPr lang="en-GB" sz="1200" kern="1200"/>
            <a:t>Feb 2017</a:t>
          </a:r>
          <a:endParaRPr lang="en-GB" sz="1200" kern="1200" dirty="0"/>
        </a:p>
      </dsp:txBody>
      <dsp:txXfrm>
        <a:off x="2003" y="284639"/>
        <a:ext cx="2145747" cy="1287448"/>
      </dsp:txXfrm>
    </dsp:sp>
    <dsp:sp modelId="{A3EAFE3C-E128-4942-A244-9D8C33FF0337}">
      <dsp:nvSpPr>
        <dsp:cNvPr id="0" name=""/>
        <dsp:cNvSpPr/>
      </dsp:nvSpPr>
      <dsp:spPr>
        <a:xfrm>
          <a:off x="4785219" y="88264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581910"/>
              <a:satOff val="3431"/>
              <a:lumOff val="373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004342" y="925895"/>
        <a:ext cx="24676" cy="4935"/>
      </dsp:txXfrm>
    </dsp:sp>
    <dsp:sp modelId="{C21F821F-F49D-9E49-865B-F26E68046AD1}">
      <dsp:nvSpPr>
        <dsp:cNvPr id="0" name=""/>
        <dsp:cNvSpPr/>
      </dsp:nvSpPr>
      <dsp:spPr>
        <a:xfrm>
          <a:off x="2641272" y="284639"/>
          <a:ext cx="2145747" cy="1287448"/>
        </a:xfrm>
        <a:prstGeom prst="rect">
          <a:avLst/>
        </a:prstGeom>
        <a:solidFill>
          <a:schemeClr val="accent4">
            <a:hueOff val="-529009"/>
            <a:satOff val="3119"/>
            <a:lumOff val="33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Added Feature of Request Payment</a:t>
          </a:r>
          <a:br>
            <a:rPr lang="en-GB" sz="1800" kern="1200"/>
          </a:br>
          <a:r>
            <a:rPr lang="en-GB" sz="1200" kern="1200"/>
            <a:t>Oct 2017</a:t>
          </a:r>
          <a:endParaRPr lang="en-GB" sz="1200" kern="1200" dirty="0"/>
        </a:p>
      </dsp:txBody>
      <dsp:txXfrm>
        <a:off x="2641272" y="284639"/>
        <a:ext cx="2145747" cy="1287448"/>
      </dsp:txXfrm>
    </dsp:sp>
    <dsp:sp modelId="{3AA0D0D9-D3EC-1642-A933-61290830B229}">
      <dsp:nvSpPr>
        <dsp:cNvPr id="0" name=""/>
        <dsp:cNvSpPr/>
      </dsp:nvSpPr>
      <dsp:spPr>
        <a:xfrm>
          <a:off x="7424488" y="88264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1163819"/>
              <a:satOff val="6862"/>
              <a:lumOff val="745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7643611" y="925895"/>
        <a:ext cx="24676" cy="4935"/>
      </dsp:txXfrm>
    </dsp:sp>
    <dsp:sp modelId="{64ECAA5B-6693-B24F-A22A-30A7FD0AFAA6}">
      <dsp:nvSpPr>
        <dsp:cNvPr id="0" name=""/>
        <dsp:cNvSpPr/>
      </dsp:nvSpPr>
      <dsp:spPr>
        <a:xfrm>
          <a:off x="5280541" y="284639"/>
          <a:ext cx="2145747" cy="1287448"/>
        </a:xfrm>
        <a:prstGeom prst="rect">
          <a:avLst/>
        </a:prstGeom>
        <a:solidFill>
          <a:schemeClr val="accent4">
            <a:hueOff val="-1058018"/>
            <a:satOff val="6238"/>
            <a:lumOff val="67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Seasonal Feature of Red </a:t>
          </a:r>
          <a:r>
            <a:rPr lang="en-HK" sz="1800" b="0" i="0" u="none" kern="1200" dirty="0"/>
            <a:t>Packets</a:t>
          </a:r>
          <a:br>
            <a:rPr lang="en-HK" sz="1800" b="0" i="0" u="none" kern="1200" dirty="0"/>
          </a:br>
          <a:r>
            <a:rPr lang="en-GB" sz="1200" kern="1200" dirty="0"/>
            <a:t>Feb 2018</a:t>
          </a:r>
        </a:p>
      </dsp:txBody>
      <dsp:txXfrm>
        <a:off x="5280541" y="284639"/>
        <a:ext cx="2145747" cy="1287448"/>
      </dsp:txXfrm>
    </dsp:sp>
    <dsp:sp modelId="{89CA7BA9-DE67-B746-91E9-32D3E8C97387}">
      <dsp:nvSpPr>
        <dsp:cNvPr id="0" name=""/>
        <dsp:cNvSpPr/>
      </dsp:nvSpPr>
      <dsp:spPr>
        <a:xfrm>
          <a:off x="1074876" y="1570287"/>
          <a:ext cx="7917807" cy="462921"/>
        </a:xfrm>
        <a:custGeom>
          <a:avLst/>
          <a:gdLst/>
          <a:ahLst/>
          <a:cxnLst/>
          <a:rect l="0" t="0" r="0" b="0"/>
          <a:pathLst>
            <a:path>
              <a:moveTo>
                <a:pt x="7917807" y="0"/>
              </a:moveTo>
              <a:lnTo>
                <a:pt x="7917807" y="248560"/>
              </a:lnTo>
              <a:lnTo>
                <a:pt x="0" y="248560"/>
              </a:lnTo>
              <a:lnTo>
                <a:pt x="0" y="462921"/>
              </a:lnTo>
            </a:path>
          </a:pathLst>
        </a:custGeom>
        <a:noFill/>
        <a:ln w="6350" cap="flat" cmpd="sng" algn="in">
          <a:solidFill>
            <a:schemeClr val="accent4">
              <a:hueOff val="-1745729"/>
              <a:satOff val="10293"/>
              <a:lumOff val="1118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4835451" y="1799280"/>
        <a:ext cx="396658" cy="4935"/>
      </dsp:txXfrm>
    </dsp:sp>
    <dsp:sp modelId="{12F5D00D-D2CF-B242-8177-2B1147E0FD27}">
      <dsp:nvSpPr>
        <dsp:cNvPr id="0" name=""/>
        <dsp:cNvSpPr/>
      </dsp:nvSpPr>
      <dsp:spPr>
        <a:xfrm>
          <a:off x="7919810" y="284639"/>
          <a:ext cx="2145747" cy="1287448"/>
        </a:xfrm>
        <a:prstGeom prst="rect">
          <a:avLst/>
        </a:prstGeom>
        <a:solidFill>
          <a:schemeClr val="accent4">
            <a:hueOff val="-1587026"/>
            <a:satOff val="9358"/>
            <a:lumOff val="101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Added Feature of Face &amp; Fingerprint ID Authorization</a:t>
          </a:r>
          <a:br>
            <a:rPr lang="en-GB" sz="1800" kern="1200" dirty="0"/>
          </a:br>
          <a:r>
            <a:rPr lang="en-GB" sz="1200" kern="1200" dirty="0"/>
            <a:t>Feb 2018</a:t>
          </a:r>
        </a:p>
      </dsp:txBody>
      <dsp:txXfrm>
        <a:off x="7919810" y="284639"/>
        <a:ext cx="2145747" cy="1287448"/>
      </dsp:txXfrm>
    </dsp:sp>
    <dsp:sp modelId="{E1739000-5AA5-9645-9848-4E6CA72B67AB}">
      <dsp:nvSpPr>
        <dsp:cNvPr id="0" name=""/>
        <dsp:cNvSpPr/>
      </dsp:nvSpPr>
      <dsp:spPr>
        <a:xfrm>
          <a:off x="2145950" y="266361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2327638"/>
              <a:satOff val="13724"/>
              <a:lumOff val="1490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365073" y="2706865"/>
        <a:ext cx="24676" cy="4935"/>
      </dsp:txXfrm>
    </dsp:sp>
    <dsp:sp modelId="{55B1CE0A-9EEC-444A-8D07-C9339D403033}">
      <dsp:nvSpPr>
        <dsp:cNvPr id="0" name=""/>
        <dsp:cNvSpPr/>
      </dsp:nvSpPr>
      <dsp:spPr>
        <a:xfrm>
          <a:off x="2003" y="2065609"/>
          <a:ext cx="2145747" cy="1287448"/>
        </a:xfrm>
        <a:prstGeom prst="rect">
          <a:avLst/>
        </a:prstGeom>
        <a:solidFill>
          <a:schemeClr val="accent4">
            <a:hueOff val="-2116035"/>
            <a:satOff val="12477"/>
            <a:lumOff val="1355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Won the FinTech Grand Award</a:t>
          </a:r>
          <a:br>
            <a:rPr lang="en-GB" sz="1800" kern="1200"/>
          </a:br>
          <a:r>
            <a:rPr lang="en-GB" sz="1200" kern="1200"/>
            <a:t>Apr 2018</a:t>
          </a:r>
          <a:endParaRPr lang="en-GB" sz="1200" kern="1200" dirty="0"/>
        </a:p>
      </dsp:txBody>
      <dsp:txXfrm>
        <a:off x="2003" y="2065609"/>
        <a:ext cx="2145747" cy="1287448"/>
      </dsp:txXfrm>
    </dsp:sp>
    <dsp:sp modelId="{50986318-4B12-E649-BBF4-F7A693BEE747}">
      <dsp:nvSpPr>
        <dsp:cNvPr id="0" name=""/>
        <dsp:cNvSpPr/>
      </dsp:nvSpPr>
      <dsp:spPr>
        <a:xfrm>
          <a:off x="4785219" y="266361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2909548"/>
              <a:satOff val="17155"/>
              <a:lumOff val="1863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004342" y="2706865"/>
        <a:ext cx="24676" cy="4935"/>
      </dsp:txXfrm>
    </dsp:sp>
    <dsp:sp modelId="{0C2232A7-C318-3D4C-A34C-0FE12EEC19D5}">
      <dsp:nvSpPr>
        <dsp:cNvPr id="0" name=""/>
        <dsp:cNvSpPr/>
      </dsp:nvSpPr>
      <dsp:spPr>
        <a:xfrm>
          <a:off x="2641272" y="2065609"/>
          <a:ext cx="2145747" cy="1287448"/>
        </a:xfrm>
        <a:prstGeom prst="rect">
          <a:avLst/>
        </a:prstGeom>
        <a:solidFill>
          <a:schemeClr val="accent4">
            <a:hueOff val="-2645044"/>
            <a:satOff val="15596"/>
            <a:lumOff val="1694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Reached One Million Users </a:t>
          </a:r>
          <a:br>
            <a:rPr lang="en-GB" sz="1800" kern="1200" dirty="0"/>
          </a:br>
          <a:r>
            <a:rPr lang="en-GB" sz="1200" kern="1200" dirty="0"/>
            <a:t>Jul 2018</a:t>
          </a:r>
        </a:p>
      </dsp:txBody>
      <dsp:txXfrm>
        <a:off x="2641272" y="2065609"/>
        <a:ext cx="2145747" cy="1287448"/>
      </dsp:txXfrm>
    </dsp:sp>
    <dsp:sp modelId="{EB17F78B-396F-4D4D-9667-90E7E672294B}">
      <dsp:nvSpPr>
        <dsp:cNvPr id="0" name=""/>
        <dsp:cNvSpPr/>
      </dsp:nvSpPr>
      <dsp:spPr>
        <a:xfrm>
          <a:off x="7424488" y="266361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3491458"/>
              <a:satOff val="20587"/>
              <a:lumOff val="2236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7643611" y="2706865"/>
        <a:ext cx="24676" cy="4935"/>
      </dsp:txXfrm>
    </dsp:sp>
    <dsp:sp modelId="{31610E2C-CFD1-2A4C-9292-5496998682A3}">
      <dsp:nvSpPr>
        <dsp:cNvPr id="0" name=""/>
        <dsp:cNvSpPr/>
      </dsp:nvSpPr>
      <dsp:spPr>
        <a:xfrm>
          <a:off x="5280541" y="2065609"/>
          <a:ext cx="2145747" cy="1287448"/>
        </a:xfrm>
        <a:prstGeom prst="rect">
          <a:avLst/>
        </a:prstGeom>
        <a:solidFill>
          <a:schemeClr val="accent4">
            <a:hueOff val="-3174053"/>
            <a:satOff val="18715"/>
            <a:lumOff val="2032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Added Feature of </a:t>
          </a:r>
          <a:r>
            <a:rPr lang="en-GB" sz="1800" kern="1200" dirty="0" err="1"/>
            <a:t>PayCode</a:t>
          </a:r>
          <a:br>
            <a:rPr lang="en-GB" sz="1800" kern="1200" dirty="0"/>
          </a:br>
          <a:r>
            <a:rPr lang="en-GB" sz="1200" kern="1200" dirty="0"/>
            <a:t>Aug 2018</a:t>
          </a:r>
        </a:p>
      </dsp:txBody>
      <dsp:txXfrm>
        <a:off x="5280541" y="2065609"/>
        <a:ext cx="2145747" cy="1287448"/>
      </dsp:txXfrm>
    </dsp:sp>
    <dsp:sp modelId="{C4D0361D-31BC-2443-B713-FCBF52748604}">
      <dsp:nvSpPr>
        <dsp:cNvPr id="0" name=""/>
        <dsp:cNvSpPr/>
      </dsp:nvSpPr>
      <dsp:spPr>
        <a:xfrm>
          <a:off x="1074876" y="3351257"/>
          <a:ext cx="7917807" cy="462921"/>
        </a:xfrm>
        <a:custGeom>
          <a:avLst/>
          <a:gdLst/>
          <a:ahLst/>
          <a:cxnLst/>
          <a:rect l="0" t="0" r="0" b="0"/>
          <a:pathLst>
            <a:path>
              <a:moveTo>
                <a:pt x="7917807" y="0"/>
              </a:moveTo>
              <a:lnTo>
                <a:pt x="7917807" y="248560"/>
              </a:lnTo>
              <a:lnTo>
                <a:pt x="0" y="248560"/>
              </a:lnTo>
              <a:lnTo>
                <a:pt x="0" y="462921"/>
              </a:lnTo>
            </a:path>
          </a:pathLst>
        </a:custGeom>
        <a:noFill/>
        <a:ln w="6350" cap="flat" cmpd="sng" algn="in">
          <a:solidFill>
            <a:schemeClr val="accent4">
              <a:hueOff val="-4073367"/>
              <a:satOff val="24018"/>
              <a:lumOff val="2608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4835451" y="3580251"/>
        <a:ext cx="396658" cy="4935"/>
      </dsp:txXfrm>
    </dsp:sp>
    <dsp:sp modelId="{71F01EF7-B3D8-4F47-A708-518B27FCE2E0}">
      <dsp:nvSpPr>
        <dsp:cNvPr id="0" name=""/>
        <dsp:cNvSpPr/>
      </dsp:nvSpPr>
      <dsp:spPr>
        <a:xfrm>
          <a:off x="7919810" y="2065609"/>
          <a:ext cx="2145747" cy="1287448"/>
        </a:xfrm>
        <a:prstGeom prst="rect">
          <a:avLst/>
        </a:prstGeom>
        <a:solidFill>
          <a:schemeClr val="accent4">
            <a:hueOff val="-3703061"/>
            <a:satOff val="21834"/>
            <a:lumOff val="2371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PayMe for Business Product Launched</a:t>
          </a:r>
          <a:br>
            <a:rPr lang="en-GB" sz="1800" kern="1200"/>
          </a:br>
          <a:r>
            <a:rPr lang="en-GB" sz="1200" kern="1200"/>
            <a:t>Mar 2019</a:t>
          </a:r>
          <a:endParaRPr lang="en-GB" sz="1200" kern="1200" dirty="0"/>
        </a:p>
      </dsp:txBody>
      <dsp:txXfrm>
        <a:off x="7919810" y="2065609"/>
        <a:ext cx="2145747" cy="1287448"/>
      </dsp:txXfrm>
    </dsp:sp>
    <dsp:sp modelId="{78EC87F3-D7E1-F148-82E9-BA7D3E63BB32}">
      <dsp:nvSpPr>
        <dsp:cNvPr id="0" name=""/>
        <dsp:cNvSpPr/>
      </dsp:nvSpPr>
      <dsp:spPr>
        <a:xfrm>
          <a:off x="2145950" y="444458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4655277"/>
              <a:satOff val="27449"/>
              <a:lumOff val="2981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365073" y="4487836"/>
        <a:ext cx="24676" cy="4935"/>
      </dsp:txXfrm>
    </dsp:sp>
    <dsp:sp modelId="{34197718-C46F-5041-93F4-C9BE60526B58}">
      <dsp:nvSpPr>
        <dsp:cNvPr id="0" name=""/>
        <dsp:cNvSpPr/>
      </dsp:nvSpPr>
      <dsp:spPr>
        <a:xfrm>
          <a:off x="2003" y="3846579"/>
          <a:ext cx="2145747" cy="1287448"/>
        </a:xfrm>
        <a:prstGeom prst="rect">
          <a:avLst/>
        </a:prstGeom>
        <a:solidFill>
          <a:schemeClr val="accent4">
            <a:hueOff val="-4232070"/>
            <a:satOff val="24953"/>
            <a:lumOff val="271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Introduced the Support of FPS and other Local Banks </a:t>
          </a:r>
          <a:br>
            <a:rPr lang="en-GB" sz="1800" kern="1200" dirty="0"/>
          </a:br>
          <a:r>
            <a:rPr lang="en-GB" sz="1200" kern="1200" dirty="0"/>
            <a:t>Jul 2019</a:t>
          </a:r>
        </a:p>
      </dsp:txBody>
      <dsp:txXfrm>
        <a:off x="2003" y="3846579"/>
        <a:ext cx="2145747" cy="1287448"/>
      </dsp:txXfrm>
    </dsp:sp>
    <dsp:sp modelId="{2F2CF395-2663-5144-9B41-7C22392BF1FF}">
      <dsp:nvSpPr>
        <dsp:cNvPr id="0" name=""/>
        <dsp:cNvSpPr/>
      </dsp:nvSpPr>
      <dsp:spPr>
        <a:xfrm>
          <a:off x="4785219" y="444458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5237186"/>
              <a:satOff val="30880"/>
              <a:lumOff val="3353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004342" y="4487836"/>
        <a:ext cx="24676" cy="4935"/>
      </dsp:txXfrm>
    </dsp:sp>
    <dsp:sp modelId="{988D0E11-ED13-8548-BEEF-5FE4985140D1}">
      <dsp:nvSpPr>
        <dsp:cNvPr id="0" name=""/>
        <dsp:cNvSpPr/>
      </dsp:nvSpPr>
      <dsp:spPr>
        <a:xfrm>
          <a:off x="2641272" y="3846579"/>
          <a:ext cx="2145747" cy="1287448"/>
        </a:xfrm>
        <a:prstGeom prst="rect">
          <a:avLst/>
        </a:prstGeom>
        <a:solidFill>
          <a:schemeClr val="accent4">
            <a:hueOff val="-4761079"/>
            <a:satOff val="28073"/>
            <a:lumOff val="3049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Added Feature of Customized </a:t>
          </a:r>
          <a:r>
            <a:rPr lang="en-GB" sz="1800" kern="1200" dirty="0" err="1"/>
            <a:t>PayLink</a:t>
          </a:r>
          <a:br>
            <a:rPr lang="en-GB" sz="1800" kern="1200" dirty="0"/>
          </a:br>
          <a:r>
            <a:rPr lang="en-GB" sz="1200" kern="1200" dirty="0"/>
            <a:t>Mar 2020</a:t>
          </a:r>
        </a:p>
      </dsp:txBody>
      <dsp:txXfrm>
        <a:off x="2641272" y="3846579"/>
        <a:ext cx="2145747" cy="1287448"/>
      </dsp:txXfrm>
    </dsp:sp>
    <dsp:sp modelId="{8DB24384-C591-0F46-AC5B-501A4CA5DBDB}">
      <dsp:nvSpPr>
        <dsp:cNvPr id="0" name=""/>
        <dsp:cNvSpPr/>
      </dsp:nvSpPr>
      <dsp:spPr>
        <a:xfrm>
          <a:off x="7424488" y="4444583"/>
          <a:ext cx="46292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62921" y="45720"/>
              </a:lnTo>
            </a:path>
          </a:pathLst>
        </a:custGeom>
        <a:noFill/>
        <a:ln w="6350" cap="flat" cmpd="sng" algn="in">
          <a:solidFill>
            <a:schemeClr val="accent4">
              <a:hueOff val="-5819096"/>
              <a:satOff val="34311"/>
              <a:lumOff val="3726"/>
              <a:alphaOff val="0"/>
            </a:schemeClr>
          </a:solidFill>
          <a:prstDash val="solid"/>
          <a:tailEnd type="arrow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7643611" y="4487836"/>
        <a:ext cx="24676" cy="4935"/>
      </dsp:txXfrm>
    </dsp:sp>
    <dsp:sp modelId="{967BDEA7-E4D1-3E41-95B8-5114516A28E3}">
      <dsp:nvSpPr>
        <dsp:cNvPr id="0" name=""/>
        <dsp:cNvSpPr/>
      </dsp:nvSpPr>
      <dsp:spPr>
        <a:xfrm>
          <a:off x="5280541" y="3846579"/>
          <a:ext cx="2145747" cy="1287448"/>
        </a:xfrm>
        <a:prstGeom prst="rect">
          <a:avLst/>
        </a:prstGeom>
        <a:solidFill>
          <a:schemeClr val="accent4">
            <a:hueOff val="-5290087"/>
            <a:satOff val="31192"/>
            <a:lumOff val="3387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Reached Two Millions Users </a:t>
          </a:r>
          <a:br>
            <a:rPr lang="en-GB" sz="1800" kern="1200" dirty="0"/>
          </a:br>
          <a:r>
            <a:rPr lang="en-GB" sz="1200" kern="1200" dirty="0"/>
            <a:t>May 2020</a:t>
          </a:r>
        </a:p>
      </dsp:txBody>
      <dsp:txXfrm>
        <a:off x="5280541" y="3846579"/>
        <a:ext cx="2145747" cy="1287448"/>
      </dsp:txXfrm>
    </dsp:sp>
    <dsp:sp modelId="{B95DCD1B-D02B-3A41-8C20-0F16DCD3F2D3}">
      <dsp:nvSpPr>
        <dsp:cNvPr id="0" name=""/>
        <dsp:cNvSpPr/>
      </dsp:nvSpPr>
      <dsp:spPr>
        <a:xfrm>
          <a:off x="7919810" y="3846579"/>
          <a:ext cx="2145747" cy="1287448"/>
        </a:xfrm>
        <a:prstGeom prst="rect">
          <a:avLst/>
        </a:prstGeom>
        <a:solidFill>
          <a:schemeClr val="accent4">
            <a:hueOff val="-5819096"/>
            <a:satOff val="34311"/>
            <a:lumOff val="3726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Extended Service to Retail Businesses</a:t>
          </a:r>
          <a:br>
            <a:rPr lang="en-GB" sz="1800" kern="1200" dirty="0"/>
          </a:br>
          <a:r>
            <a:rPr lang="en-GB" sz="1200" kern="1200" dirty="0"/>
            <a:t>Aug 2020</a:t>
          </a:r>
          <a:endParaRPr lang="en-GB" sz="1800" kern="1200" dirty="0"/>
        </a:p>
      </dsp:txBody>
      <dsp:txXfrm>
        <a:off x="7919810" y="3846579"/>
        <a:ext cx="2145747" cy="12874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1F3E55-E072-2442-AADF-6712962FA605}">
      <dsp:nvSpPr>
        <dsp:cNvPr id="0" name=""/>
        <dsp:cNvSpPr/>
      </dsp:nvSpPr>
      <dsp:spPr>
        <a:xfrm>
          <a:off x="1632" y="673857"/>
          <a:ext cx="3976938" cy="4678751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BE62D-FB8F-C549-8F6E-3538C0C00CD4}">
      <dsp:nvSpPr>
        <dsp:cNvPr id="0" name=""/>
        <dsp:cNvSpPr/>
      </dsp:nvSpPr>
      <dsp:spPr>
        <a:xfrm>
          <a:off x="200479" y="861007"/>
          <a:ext cx="3579244" cy="3041188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9000" b="-9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F542BF-D31A-0C44-8651-97924DFE0154}">
      <dsp:nvSpPr>
        <dsp:cNvPr id="0" name=""/>
        <dsp:cNvSpPr/>
      </dsp:nvSpPr>
      <dsp:spPr>
        <a:xfrm>
          <a:off x="200479" y="4370108"/>
          <a:ext cx="3579244" cy="7953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Top 5 under the Finance Category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Rated 4.7/5.0 over 220k Ratings</a:t>
          </a:r>
          <a:endParaRPr lang="en-GB" sz="1800" kern="1200" dirty="0"/>
        </a:p>
      </dsp:txBody>
      <dsp:txXfrm>
        <a:off x="200479" y="4370108"/>
        <a:ext cx="3579244" cy="795350"/>
      </dsp:txXfrm>
    </dsp:sp>
    <dsp:sp modelId="{18805F3E-EC31-2749-BF90-215B893FD09C}">
      <dsp:nvSpPr>
        <dsp:cNvPr id="0" name=""/>
        <dsp:cNvSpPr/>
      </dsp:nvSpPr>
      <dsp:spPr>
        <a:xfrm>
          <a:off x="200479" y="3902196"/>
          <a:ext cx="3579244" cy="467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Apple App Store</a:t>
          </a:r>
        </a:p>
      </dsp:txBody>
      <dsp:txXfrm>
        <a:off x="200479" y="3902196"/>
        <a:ext cx="3579244" cy="467912"/>
      </dsp:txXfrm>
    </dsp:sp>
    <dsp:sp modelId="{899B4B47-6AF9-5949-A48D-C0EA6F79D643}">
      <dsp:nvSpPr>
        <dsp:cNvPr id="0" name=""/>
        <dsp:cNvSpPr/>
      </dsp:nvSpPr>
      <dsp:spPr>
        <a:xfrm>
          <a:off x="4649967" y="673857"/>
          <a:ext cx="3976938" cy="4678751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A3A227-0F04-5D40-AAB4-3B4B53422C49}">
      <dsp:nvSpPr>
        <dsp:cNvPr id="0" name=""/>
        <dsp:cNvSpPr/>
      </dsp:nvSpPr>
      <dsp:spPr>
        <a:xfrm>
          <a:off x="4847182" y="861007"/>
          <a:ext cx="3579244" cy="3041188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8000" b="-8000"/>
          </a:stretch>
        </a:blip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814AEB-BB65-7346-8803-DFA2BB0E62A6}">
      <dsp:nvSpPr>
        <dsp:cNvPr id="0" name=""/>
        <dsp:cNvSpPr/>
      </dsp:nvSpPr>
      <dsp:spPr>
        <a:xfrm>
          <a:off x="4847182" y="4370108"/>
          <a:ext cx="3579244" cy="7953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Top 5 under the Finance Category 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 dirty="0"/>
            <a:t>- Rated 4.3/5.0 over 25k Ratings</a:t>
          </a:r>
          <a:endParaRPr lang="en-GB" sz="1800" kern="1200" dirty="0"/>
        </a:p>
      </dsp:txBody>
      <dsp:txXfrm>
        <a:off x="4847182" y="4370108"/>
        <a:ext cx="3579244" cy="795350"/>
      </dsp:txXfrm>
    </dsp:sp>
    <dsp:sp modelId="{2CE3E49A-4FC6-0F43-978B-411E13D1AF92}">
      <dsp:nvSpPr>
        <dsp:cNvPr id="0" name=""/>
        <dsp:cNvSpPr/>
      </dsp:nvSpPr>
      <dsp:spPr>
        <a:xfrm>
          <a:off x="4847182" y="3902196"/>
          <a:ext cx="3579244" cy="4679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Google Paly Store</a:t>
          </a:r>
        </a:p>
      </dsp:txBody>
      <dsp:txXfrm>
        <a:off x="4847182" y="3902196"/>
        <a:ext cx="3579244" cy="4679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3A837-DC78-CD43-949C-BE652FF89459}">
      <dsp:nvSpPr>
        <dsp:cNvPr id="0" name=""/>
        <dsp:cNvSpPr/>
      </dsp:nvSpPr>
      <dsp:spPr>
        <a:xfrm rot="5400000">
          <a:off x="2727325" y="593322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More than a FinTech Solution</a:t>
          </a:r>
        </a:p>
      </dsp:txBody>
      <dsp:txXfrm rot="-5400000">
        <a:off x="3086601" y="756025"/>
        <a:ext cx="1072677" cy="1232963"/>
      </dsp:txXfrm>
    </dsp:sp>
    <dsp:sp modelId="{C0796E9E-181E-FB44-A087-97FE4AFFE09C}">
      <dsp:nvSpPr>
        <dsp:cNvPr id="0" name=""/>
        <dsp:cNvSpPr/>
      </dsp:nvSpPr>
      <dsp:spPr>
        <a:xfrm>
          <a:off x="4449413" y="835138"/>
          <a:ext cx="1999011" cy="1074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A5A2E9-32E2-DF4D-B2C2-68C2B43EF0E7}">
      <dsp:nvSpPr>
        <dsp:cNvPr id="0" name=""/>
        <dsp:cNvSpPr/>
      </dsp:nvSpPr>
      <dsp:spPr>
        <a:xfrm rot="5400000">
          <a:off x="1044286" y="593322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-8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1403562" y="756025"/>
        <a:ext cx="1072677" cy="1232963"/>
      </dsp:txXfrm>
    </dsp:sp>
    <dsp:sp modelId="{3E0F0E87-E204-5146-B245-EBEADF332DAC}">
      <dsp:nvSpPr>
        <dsp:cNvPr id="0" name=""/>
        <dsp:cNvSpPr/>
      </dsp:nvSpPr>
      <dsp:spPr>
        <a:xfrm rot="5400000">
          <a:off x="1882581" y="2113717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-16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More than a Digital Wallet</a:t>
          </a:r>
          <a:endParaRPr lang="en-GB" sz="2000" kern="1200" dirty="0"/>
        </a:p>
      </dsp:txBody>
      <dsp:txXfrm rot="-5400000">
        <a:off x="2241857" y="2276420"/>
        <a:ext cx="1072677" cy="1232963"/>
      </dsp:txXfrm>
    </dsp:sp>
    <dsp:sp modelId="{5B2FDDA0-9CF8-5A49-A512-18917C6AEEF2}">
      <dsp:nvSpPr>
        <dsp:cNvPr id="0" name=""/>
        <dsp:cNvSpPr/>
      </dsp:nvSpPr>
      <dsp:spPr>
        <a:xfrm>
          <a:off x="0" y="2355533"/>
          <a:ext cx="1934527" cy="1074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0CCF50-C65C-B944-8AF5-21E6761AF02C}">
      <dsp:nvSpPr>
        <dsp:cNvPr id="0" name=""/>
        <dsp:cNvSpPr/>
      </dsp:nvSpPr>
      <dsp:spPr>
        <a:xfrm rot="5400000">
          <a:off x="3565620" y="2113717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-24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3924896" y="2276420"/>
        <a:ext cx="1072677" cy="1232963"/>
      </dsp:txXfrm>
    </dsp:sp>
    <dsp:sp modelId="{C4B11002-A4C0-BC47-8A56-545974F59EB7}">
      <dsp:nvSpPr>
        <dsp:cNvPr id="0" name=""/>
        <dsp:cNvSpPr/>
      </dsp:nvSpPr>
      <dsp:spPr>
        <a:xfrm rot="5400000">
          <a:off x="2727325" y="3634113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-32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We are an eco-system</a:t>
          </a:r>
          <a:endParaRPr lang="en-GB" sz="2000" kern="1200" dirty="0"/>
        </a:p>
      </dsp:txBody>
      <dsp:txXfrm rot="-5400000">
        <a:off x="3086601" y="3796816"/>
        <a:ext cx="1072677" cy="1232963"/>
      </dsp:txXfrm>
    </dsp:sp>
    <dsp:sp modelId="{43B31F41-94A2-3F41-93D8-7569E8795288}">
      <dsp:nvSpPr>
        <dsp:cNvPr id="0" name=""/>
        <dsp:cNvSpPr/>
      </dsp:nvSpPr>
      <dsp:spPr>
        <a:xfrm>
          <a:off x="4449413" y="3875929"/>
          <a:ext cx="1999011" cy="1074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434070-B823-094F-9137-717EAD0484D7}">
      <dsp:nvSpPr>
        <dsp:cNvPr id="0" name=""/>
        <dsp:cNvSpPr/>
      </dsp:nvSpPr>
      <dsp:spPr>
        <a:xfrm rot="5400000">
          <a:off x="1044286" y="3634113"/>
          <a:ext cx="1791229" cy="1558369"/>
        </a:xfrm>
        <a:prstGeom prst="hexagon">
          <a:avLst>
            <a:gd name="adj" fmla="val 25000"/>
            <a:gd name="vf" fmla="val 115470"/>
          </a:avLst>
        </a:prstGeom>
        <a:solidFill>
          <a:schemeClr val="accent5">
            <a:alpha val="90000"/>
            <a:hueOff val="0"/>
            <a:satOff val="0"/>
            <a:lumOff val="0"/>
            <a:alphaOff val="-40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1403562" y="3796816"/>
        <a:ext cx="1072677" cy="1232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aptionedPictures">
  <dgm:title val=""/>
  <dgm:desc val=""/>
  <dgm:catLst>
    <dgm:cat type="picture" pri="5000"/>
    <dgm:cat type="pictureconvert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  <dgm:pt modelId="40">
          <dgm:prSet phldr="1"/>
        </dgm:pt>
        <dgm:pt modelId="4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  <dgm:cxn modelId="90" srcId="0" destId="40" srcOrd="3" destOrd="0"/>
        <dgm:cxn modelId="42" srcId="40" destId="4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varLst>
          <dgm:chMax val="1"/>
          <dgm:chPref val="1"/>
        </dgm:varLst>
        <dgm:alg type="composite">
          <dgm:param type="ar" val="0.85"/>
        </dgm:alg>
        <dgm:shape xmlns:r="http://schemas.openxmlformats.org/officeDocument/2006/relationships" r:blip="">
          <dgm:adjLst/>
        </dgm:shape>
        <dgm:constrLst>
          <dgm:constr type="l" for="ch" forName="Accent" refType="w" fact="0"/>
          <dgm:constr type="t" for="ch" forName="Accent" refType="h" fact="0"/>
          <dgm:constr type="w" for="ch" forName="Accent" refType="w"/>
          <dgm:constr type="h" for="ch" forName="Accent" refType="h"/>
          <dgm:constr type="l" for="ch" forName="Image" refType="w" fact="0.05"/>
          <dgm:constr type="t" for="ch" forName="Image" refType="h" fact="0.04"/>
          <dgm:constr type="w" for="ch" forName="Image" refType="w" fact="0.9"/>
          <dgm:constr type="h" for="ch" forName="Image" refType="h" fact="0.65"/>
          <dgm:constr type="l" for="ch" forName="ChildComposite" refType="w" fact="0.05"/>
          <dgm:constr type="t" for="ch" forName="ChildComposite" refType="h" fact="0.69"/>
          <dgm:constr type="w" for="ch" forName="ChildComposite" refType="w" fact="0.9"/>
          <dgm:constr type="h" for="ch" forName="ChildComposite" refType="h" fact="0.27"/>
        </dgm:constrLst>
        <dgm:layoutNode name="Accent" styleLbl="trAlignAcc1">
          <dgm:varLst>
            <dgm:chMax val="0"/>
            <dgm:chPref val="0"/>
          </dgm:varLst>
          <dgm:alg type="sp"/>
          <dgm:shape xmlns:r="http://schemas.openxmlformats.org/officeDocument/2006/relationships" type="rect" r:blip="">
            <dgm:adjLst/>
          </dgm:shape>
          <dgm:presOf/>
        </dgm:layoutNode>
        <dgm:layoutNode name="Image" styleLbl="alignImgPlace1">
          <dgm:varLst>
            <dgm:chMax val="0"/>
            <dgm:chPref val="0"/>
          </dgm:varLst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ChildComposite">
          <dgm:alg type="composite"/>
          <dgm:shape xmlns:r="http://schemas.openxmlformats.org/officeDocument/2006/relationships" r:blip="">
            <dgm:adjLst/>
          </dgm:shape>
          <dgm:choose name="Name4">
            <dgm:if name="Name5" axis="ch" ptType="node" func="cnt" op="gte" val="1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 fact="0.3704"/>
                <dgm:constr type="l" for="ch" forName="Child" refType="w" fact="0"/>
                <dgm:constr type="t" for="ch" forName="Child" refType="h" fact="0.3704"/>
                <dgm:constr type="w" for="ch" forName="Child" refType="w"/>
                <dgm:constr type="h" for="ch" forName="Child" refType="h" fact="0.6296"/>
              </dgm:constrLst>
            </dgm:if>
            <dgm:else name="Name6">
              <dgm:constrLst>
                <dgm:constr type="l" for="ch" forName="Parent" refType="w" fact="0"/>
                <dgm:constr type="t" for="ch" forName="Parent" refType="h" fact="0"/>
                <dgm:constr type="w" for="ch" forName="Parent" refType="w"/>
                <dgm:constr type="h" for="ch" forName="Parent" refType="h"/>
                <dgm:constr type="l" for="ch" forName="Child" refType="w" fact="0"/>
                <dgm:constr type="t" for="ch" forName="Child" refType="h" fact="0"/>
                <dgm:constr type="w" for="ch" forName="Child" refType="w" fact="0"/>
                <dgm:constr type="h" for="ch" forName="Child" refType="h" fact="0"/>
              </dgm:constrLst>
            </dgm:else>
          </dgm:choose>
          <dgm:layoutNode name="Child" styleLbl="node1">
            <dgm:varLst>
              <dgm:chMax val="0"/>
              <dgm:chPref val="0"/>
              <dgm:bulletEnabled val="1"/>
            </dgm:varLst>
            <dgm:choose name="Name7">
              <dgm:if name="Name8" axis="ch" ptType="node" func="cnt" op="gt" val="1">
                <dgm:alg type="tx">
                  <dgm:param type="parTxLTRAlign" val="l"/>
                  <dgm:param type="parTxRTLAlign" val="r"/>
                  <dgm:param type="txAnchorVert" val="mid"/>
                  <dgm:param type="txAnchorVertCh" val="mid"/>
                </dgm:alg>
              </dgm:if>
              <dgm:else name="Name9">
                <dgm:alg type="tx">
                  <dgm:param type="parTxLTRAlign" val="ctr"/>
                  <dgm:param type="parTxRTLAlign" val="ctr"/>
                  <dgm:param type="shpTxLTRAlignCh" val="l"/>
                  <dgm:param type="shpTxRTLAlignCh" val="r"/>
                  <dgm:param type="txAnchorVert" val="mid"/>
                  <dgm:param type="txAnchorVertCh" val="mid"/>
                </dgm:alg>
              </dgm:else>
            </dgm:choose>
            <dgm:choose name="Name10">
              <dgm:if name="Name11" axis="ch" ptType="node" func="cnt" op="gte" val="1">
                <dgm:shape xmlns:r="http://schemas.openxmlformats.org/officeDocument/2006/relationships" type="rect" r:blip="">
                  <dgm:adjLst/>
                </dgm:shape>
              </dgm:if>
              <dgm:else name="Name12">
                <dgm:shape xmlns:r="http://schemas.openxmlformats.org/officeDocument/2006/relationships" type="rect" r:blip="" hideGeom="1">
                  <dgm:adjLst/>
                </dgm:shape>
              </dgm:else>
            </dgm:choose>
            <dgm:choose name="Name13">
              <dgm:if name="Name14" axis="ch" ptType="node" func="cnt" op="gte" val="1">
                <dgm:presOf axis="des" ptType="node"/>
              </dgm:if>
              <dgm:else name="Name15">
                <dgm:presOf/>
              </dgm:else>
            </dgm:choose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Parent" styleLbl="revTx">
            <dgm:varLst>
              <dgm:chMax val="1"/>
              <dgm:chPref val="0"/>
              <dgm:bulletEnabled val="1"/>
            </dgm:varLst>
            <dgm:alg type="tx">
              <dgm:param type="shpTxLTRAlignCh" val="ctr"/>
              <dgm:param type="txAnchorVert" val="mid"/>
            </dgm:alg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02402-2426-5D44-A0E3-A984208E2D35}" type="datetimeFigureOut">
              <a:rPr lang="en-US" smtClean="0"/>
              <a:t>8/25/20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3068FA-9059-C943-8DE9-F5F12B60A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04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36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41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43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239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15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980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07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42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068FA-9059-C943-8DE9-F5F12B60A01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92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8/25/20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8/25/20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10C24-A0CA-104D-8C5E-28A9F16D9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Goodnotes</a:t>
            </a:r>
            <a:br>
              <a:rPr lang="en-US" dirty="0"/>
            </a:br>
            <a:r>
              <a:rPr lang="en-US" sz="4000" dirty="0"/>
              <a:t>recruiter </a:t>
            </a:r>
            <a:r>
              <a:rPr lang="en-HK" sz="4000" b="1" dirty="0"/>
              <a:t>Challenge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CB0AF3-35E1-864F-810F-4644B5E785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Raico</a:t>
            </a:r>
            <a:r>
              <a:rPr lang="en-US" dirty="0"/>
              <a:t> </a:t>
            </a:r>
            <a:r>
              <a:rPr lang="en-US" dirty="0" err="1"/>
              <a:t>wong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381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D6C9-3C4A-5842-8B85-B5FE0FE8D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Agile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360BA-3E8E-7B42-92D5-0517752D8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857" y="1553256"/>
            <a:ext cx="5919143" cy="481263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HK" dirty="0" err="1"/>
              <a:t>PayMe’s</a:t>
            </a:r>
            <a:r>
              <a:rPr lang="en-HK" dirty="0"/>
              <a:t> first MVP</a:t>
            </a:r>
            <a:r>
              <a:rPr lang="en-US" dirty="0"/>
              <a:t> (Version 1.0):</a:t>
            </a:r>
            <a:endParaRPr lang="en-US" altLang="ja-JP" dirty="0"/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altLang="ja-JP" sz="2000" dirty="0"/>
              <a:t>Only allow top-up from credit cards</a:t>
            </a:r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altLang="ja-JP" sz="2000" dirty="0"/>
              <a:t>Only allow transfer and payment between </a:t>
            </a:r>
            <a:r>
              <a:rPr lang="en-US" altLang="ja-JP" sz="2000" dirty="0" err="1"/>
              <a:t>PayMe</a:t>
            </a:r>
            <a:r>
              <a:rPr lang="en-US" altLang="ja-JP" sz="2000" dirty="0"/>
              <a:t> users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ym typeface="Wingdings" pitchFamily="2" charset="2"/>
              </a:rPr>
              <a:t>More and better features have been built over time </a:t>
            </a:r>
            <a:br>
              <a:rPr lang="en-US" b="1" dirty="0">
                <a:sym typeface="Wingdings" pitchFamily="2" charset="2"/>
              </a:rPr>
            </a:br>
            <a:r>
              <a:rPr lang="en-US" b="1" dirty="0">
                <a:sym typeface="Wingdings" pitchFamily="2" charset="2"/>
              </a:rPr>
              <a:t> Make sure every MVP is responding to the market’s wants and needs + launching in a timely manner</a:t>
            </a:r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Features of Request Payment and Red Packets</a:t>
            </a:r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Enable functions of </a:t>
            </a:r>
            <a:r>
              <a:rPr lang="en-US" sz="2000" dirty="0" err="1">
                <a:sym typeface="Wingdings" pitchFamily="2" charset="2"/>
              </a:rPr>
              <a:t>PayCode</a:t>
            </a:r>
            <a:r>
              <a:rPr lang="en-US" sz="2000" dirty="0">
                <a:sym typeface="Wingdings" pitchFamily="2" charset="2"/>
              </a:rPr>
              <a:t> and </a:t>
            </a:r>
            <a:r>
              <a:rPr lang="en-US" sz="2000" dirty="0" err="1">
                <a:sym typeface="Wingdings" pitchFamily="2" charset="2"/>
              </a:rPr>
              <a:t>PayLink</a:t>
            </a:r>
            <a:endParaRPr lang="en-US" sz="2000" dirty="0">
              <a:sym typeface="Wingdings" pitchFamily="2" charset="2"/>
            </a:endParaRPr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Support Face ID and Fingerprint ID Authorization</a:t>
            </a:r>
          </a:p>
          <a:p>
            <a:pPr marL="228600" lvl="1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Many more to come!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20A0F5-1812-D647-9680-A35D95FA37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78" b="89778" l="2667" r="96444">
                        <a14:foregroundMark x1="3111" y1="76000" x2="3111" y2="76000"/>
                        <a14:foregroundMark x1="92444" y1="77778" x2="92444" y2="77778"/>
                        <a14:foregroundMark x1="96444" y1="76889" x2="96444" y2="76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33106" y="2330016"/>
            <a:ext cx="3232681" cy="323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36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3FEFA-5F14-3E49-A2B7-7DBB1A840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41624"/>
            <a:ext cx="10178322" cy="436607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We are…</a:t>
            </a:r>
          </a:p>
          <a:p>
            <a:r>
              <a:rPr lang="en-US" dirty="0"/>
              <a:t>A leading digital payment application with 70% of market penetration </a:t>
            </a:r>
          </a:p>
          <a:p>
            <a:r>
              <a:rPr lang="en-US" dirty="0"/>
              <a:t>With a user-friendly Interface</a:t>
            </a:r>
          </a:p>
          <a:p>
            <a:r>
              <a:rPr lang="en-US" dirty="0"/>
              <a:t>Offering with on-going enhancement </a:t>
            </a:r>
          </a:p>
          <a:p>
            <a:r>
              <a:rPr lang="en-HK" dirty="0"/>
              <a:t>Powered by HSBC's bank-standard security and fraud prevention technology</a:t>
            </a:r>
          </a:p>
          <a:p>
            <a:r>
              <a:rPr lang="en-HK" dirty="0"/>
              <a:t>Charging a much lower handling fee for Business – 3% for credit card and PayPal VS 1.2-1.5% for </a:t>
            </a:r>
            <a:r>
              <a:rPr lang="en-HK" dirty="0" err="1"/>
              <a:t>PayMe</a:t>
            </a:r>
            <a:endParaRPr lang="en-HK" dirty="0"/>
          </a:p>
          <a:p>
            <a:endParaRPr lang="en-HK" dirty="0"/>
          </a:p>
          <a:p>
            <a:pPr marL="0" indent="0">
              <a:buNone/>
            </a:pPr>
            <a:r>
              <a:rPr lang="en-US" b="1" dirty="0"/>
              <a:t>Features In progress…</a:t>
            </a:r>
          </a:p>
          <a:p>
            <a:pPr marL="0" indent="0">
              <a:buNone/>
            </a:pPr>
            <a:r>
              <a:rPr lang="en-HK" dirty="0"/>
              <a:t>We constantly get comments from our community of “</a:t>
            </a:r>
            <a:r>
              <a:rPr lang="en-HK" b="1" u="sng" dirty="0" err="1"/>
              <a:t>PayMe</a:t>
            </a:r>
            <a:r>
              <a:rPr lang="en-HK" b="1" u="sng" dirty="0"/>
              <a:t> Insiders</a:t>
            </a:r>
            <a:r>
              <a:rPr lang="en-HK" dirty="0"/>
              <a:t>” - our </a:t>
            </a:r>
            <a:r>
              <a:rPr lang="en-GB" dirty="0"/>
              <a:t>&gt;18k active users for ideas and feedback on UX/UI</a:t>
            </a:r>
          </a:p>
          <a:p>
            <a:pPr marL="0" indent="0">
              <a:buNone/>
            </a:pPr>
            <a:endParaRPr lang="en-HK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BE23711-EAE1-0C4D-A968-798B1686A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 &amp; How can we do better?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EF4A97-1FD1-3B40-849D-49BB45896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7" b="90870" l="5023" r="93607">
                        <a14:foregroundMark x1="5936" y1="48696" x2="5936" y2="48696"/>
                        <a14:foregroundMark x1="54338" y1="91304" x2="54338" y2="91304"/>
                        <a14:foregroundMark x1="90868" y1="50870" x2="90868" y2="50870"/>
                        <a14:foregroundMark x1="58904" y1="33043" x2="58904" y2="33043"/>
                        <a14:foregroundMark x1="48858" y1="7826" x2="48858" y2="7826"/>
                        <a14:foregroundMark x1="64384" y1="34348" x2="56621" y2="42174"/>
                        <a14:foregroundMark x1="53881" y1="26087" x2="63014" y2="42174"/>
                        <a14:foregroundMark x1="63014" y1="42174" x2="63470" y2="38696"/>
                        <a14:foregroundMark x1="60731" y1="33043" x2="60731" y2="33043"/>
                        <a14:foregroundMark x1="58447" y1="25652" x2="62557" y2="36087"/>
                        <a14:foregroundMark x1="61644" y1="48696" x2="55251" y2="47391"/>
                        <a14:foregroundMark x1="54795" y1="43478" x2="62100" y2="43478"/>
                        <a14:foregroundMark x1="91781" y1="51304" x2="91781" y2="51304"/>
                        <a14:foregroundMark x1="93607" y1="49565" x2="93607" y2="495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56295" y="1276918"/>
            <a:ext cx="2342147" cy="247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99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AD3F8-F299-8F4E-98AA-8E42046C2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stand out?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099F7-3393-254C-8FB1-7436D0FBA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331" y="1741275"/>
            <a:ext cx="5965564" cy="4243296"/>
          </a:xfrm>
        </p:spPr>
        <p:txBody>
          <a:bodyPr>
            <a:normAutofit/>
          </a:bodyPr>
          <a:lstStyle/>
          <a:p>
            <a:r>
              <a:rPr lang="en-HK" dirty="0"/>
              <a:t>Static Data: Income, Address, Age, Gender, etc.</a:t>
            </a:r>
          </a:p>
          <a:p>
            <a:r>
              <a:rPr lang="en-HK" dirty="0"/>
              <a:t>Dynamic Data: Transaction Volume, Monthly Expenditure, Spending Pattern, Personal Connection, etc. </a:t>
            </a:r>
          </a:p>
          <a:p>
            <a:endParaRPr lang="en-HK" dirty="0"/>
          </a:p>
          <a:p>
            <a:pPr marL="0" indent="0">
              <a:buNone/>
            </a:pPr>
            <a:r>
              <a:rPr lang="en-HK" dirty="0"/>
              <a:t>With </a:t>
            </a:r>
            <a:r>
              <a:rPr lang="en-HK" dirty="0" err="1"/>
              <a:t>PayMe</a:t>
            </a:r>
            <a:r>
              <a:rPr lang="en-HK" dirty="0"/>
              <a:t>, we can fill up the supplementary dynamic data apart from users’ credit card transaction and bank record.</a:t>
            </a:r>
            <a:br>
              <a:rPr lang="en-HK" dirty="0"/>
            </a:br>
            <a:endParaRPr lang="en-HK" dirty="0"/>
          </a:p>
          <a:p>
            <a:pPr marL="0" indent="0">
              <a:buNone/>
            </a:pPr>
            <a:r>
              <a:rPr lang="en-HK" dirty="0"/>
              <a:t>We can also cover the details of users’ personal network.</a:t>
            </a:r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2BA7443-CFFD-C74F-923E-29DCD5C3F4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7101632"/>
              </p:ext>
            </p:extLst>
          </p:nvPr>
        </p:nvGraphicFramePr>
        <p:xfrm>
          <a:off x="165139" y="970021"/>
          <a:ext cx="6448425" cy="5785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8078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797C4-90E3-F54C-AFFA-8CB2229E0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#better2gether!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80B92-30AB-1845-BCA1-0D49F93D1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839" y="5479181"/>
            <a:ext cx="10178322" cy="803931"/>
          </a:xfrm>
        </p:spPr>
        <p:txBody>
          <a:bodyPr/>
          <a:lstStyle/>
          <a:p>
            <a:pPr marL="0" indent="0" algn="ctr">
              <a:buNone/>
            </a:pPr>
            <a:r>
              <a:rPr lang="en-HK" b="1" dirty="0"/>
              <a:t>Keen to grow with us and build something big?</a:t>
            </a:r>
            <a:br>
              <a:rPr lang="en-HK" b="1" dirty="0"/>
            </a:br>
            <a:r>
              <a:rPr lang="en-HK" b="1" dirty="0"/>
              <a:t>Act now and get in touch! </a:t>
            </a:r>
            <a:endParaRPr lang="en-US" b="1" dirty="0"/>
          </a:p>
        </p:txBody>
      </p:sp>
      <p:pic>
        <p:nvPicPr>
          <p:cNvPr id="5" name="Picture 4" descr="A picture containing table, room&#10;&#10;Description automatically generated">
            <a:extLst>
              <a:ext uri="{FF2B5EF4-FFF2-40B4-BE49-F238E27FC236}">
                <a16:creationId xmlns:a16="http://schemas.microsoft.com/office/drawing/2014/main" id="{21828BCE-6E8B-6446-A39F-5CE1E26FB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8509" y="1576236"/>
            <a:ext cx="6014982" cy="373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62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92E8-B925-284B-925C-E6442D2F3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US" dirty="0"/>
              <a:t>Recruitment presentation for </a:t>
            </a:r>
            <a:r>
              <a:rPr lang="en-US" dirty="0" err="1"/>
              <a:t>payme</a:t>
            </a:r>
            <a:r>
              <a:rPr lang="en-US" dirty="0"/>
              <a:t> from </a:t>
            </a:r>
            <a:r>
              <a:rPr lang="en-US" dirty="0" err="1"/>
              <a:t>hsbc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7995CB-1D82-FD44-AA9A-C119A7EF6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387" y="2088843"/>
            <a:ext cx="8463226" cy="438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2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98C6A-54B9-8A4E-A317-C5D6EDE2F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payme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61AD2-7808-D049-B23A-59E8E3008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727" y="1866749"/>
            <a:ext cx="6394087" cy="2205379"/>
          </a:xfrm>
        </p:spPr>
        <p:txBody>
          <a:bodyPr>
            <a:normAutofit/>
          </a:bodyPr>
          <a:lstStyle/>
          <a:p>
            <a:r>
              <a:rPr lang="en-HK" dirty="0"/>
              <a:t>Launched in February 2017 </a:t>
            </a:r>
            <a:endParaRPr lang="en-HK" b="1" dirty="0"/>
          </a:p>
          <a:p>
            <a:r>
              <a:rPr lang="en-HK" b="1" dirty="0" err="1"/>
              <a:t>PayMe</a:t>
            </a:r>
            <a:r>
              <a:rPr lang="en-HK" dirty="0"/>
              <a:t>, a mobile payment service from HSBC, currently available for Hong Kong users with local phone numbers and bank accounts</a:t>
            </a:r>
          </a:p>
          <a:p>
            <a:r>
              <a:rPr lang="en-US" dirty="0"/>
              <a:t>Support both </a:t>
            </a:r>
            <a:r>
              <a:rPr lang="en-US" dirty="0" err="1"/>
              <a:t>PayMe</a:t>
            </a:r>
            <a:r>
              <a:rPr lang="en-US" dirty="0"/>
              <a:t> user and non-</a:t>
            </a:r>
            <a:r>
              <a:rPr lang="en-US" dirty="0" err="1"/>
              <a:t>PayMe</a:t>
            </a:r>
            <a:r>
              <a:rPr lang="en-US" dirty="0"/>
              <a:t> user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D056B8-EA83-8A48-A729-B4617FE97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76" b="97575" l="2301" r="89988">
                        <a14:foregroundMark x1="21206" y1="76741" x2="21206" y2="76741"/>
                        <a14:foregroundMark x1="15858" y1="82587" x2="12562" y2="75560"/>
                        <a14:foregroundMark x1="14677" y1="60821" x2="17475" y2="83271"/>
                        <a14:foregroundMark x1="17475" y1="83271" x2="17475" y2="83271"/>
                        <a14:foregroundMark x1="17724" y1="66418" x2="26119" y2="81343"/>
                        <a14:foregroundMark x1="26119" y1="81343" x2="22886" y2="87998"/>
                        <a14:foregroundMark x1="22886" y1="87998" x2="19838" y2="87749"/>
                        <a14:foregroundMark x1="8147" y1="96144" x2="14428" y2="87002"/>
                        <a14:foregroundMark x1="14428" y1="87002" x2="22264" y2="84639"/>
                        <a14:foregroundMark x1="22264" y1="84639" x2="23818" y2="84888"/>
                        <a14:foregroundMark x1="11629" y1="96393" x2="25622" y2="95647"/>
                        <a14:foregroundMark x1="25622" y1="95647" x2="40672" y2="87749"/>
                        <a14:foregroundMark x1="65920" y1="77425" x2="65920" y2="77425"/>
                        <a14:foregroundMark x1="66169" y1="78109" x2="63557" y2="79042"/>
                        <a14:foregroundMark x1="72201" y1="63371" x2="71269" y2="61256"/>
                        <a14:foregroundMark x1="61940" y1="87935" x2="58893" y2="88682"/>
                        <a14:foregroundMark x1="16107" y1="54042" x2="32711" y2="36318"/>
                        <a14:foregroundMark x1="32711" y1="36318" x2="32711" y2="36256"/>
                        <a14:foregroundMark x1="2301" y1="78109" x2="3918" y2="97575"/>
                        <a14:foregroundMark x1="50498" y1="7276" x2="50498" y2="7276"/>
                        <a14:foregroundMark x1="46704" y1="7711" x2="50933" y2="8209"/>
                        <a14:foregroundMark x1="55410" y1="7276" x2="55410" y2="7276"/>
                        <a14:backgroundMark x1="622" y1="70149" x2="622" y2="70149"/>
                        <a14:backgroundMark x1="31032" y1="50498" x2="31032" y2="50498"/>
                        <a14:backgroundMark x1="31281" y1="50311" x2="31281" y2="50311"/>
                        <a14:backgroundMark x1="31281" y1="50062" x2="31281" y2="50062"/>
                        <a14:backgroundMark x1="31779" y1="49813" x2="31779" y2="49813"/>
                        <a14:backgroundMark x1="31779" y1="49813" x2="31965" y2="5006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" y="1195138"/>
            <a:ext cx="5662863" cy="5662863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44C06D8-F34E-8246-98B2-B762B77614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4811759"/>
              </p:ext>
            </p:extLst>
          </p:nvPr>
        </p:nvGraphicFramePr>
        <p:xfrm>
          <a:off x="5229726" y="4451131"/>
          <a:ext cx="6394088" cy="1492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85939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C297-E5BA-FC46-94F9-094D22B34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US" dirty="0"/>
              <a:t>Our Journey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B6E427C-6493-AA48-A9BE-05FA996617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1834448"/>
              </p:ext>
            </p:extLst>
          </p:nvPr>
        </p:nvGraphicFramePr>
        <p:xfrm>
          <a:off x="1307058" y="1196511"/>
          <a:ext cx="10067561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65437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104E2-55C6-AA4E-ABED-AEE823B4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charts - </a:t>
            </a:r>
            <a:r>
              <a:rPr lang="en-US" dirty="0" err="1"/>
              <a:t>Payme</a:t>
            </a:r>
            <a:r>
              <a:rPr lang="en-US" dirty="0"/>
              <a:t>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32DB689-0BA4-1548-B0EF-2E3785D769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5773312"/>
              </p:ext>
            </p:extLst>
          </p:nvPr>
        </p:nvGraphicFramePr>
        <p:xfrm>
          <a:off x="1782547" y="943828"/>
          <a:ext cx="8626906" cy="6026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1442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5C1F9-0EED-7A41-8268-44EDF5D9D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382385"/>
            <a:ext cx="8263797" cy="1492132"/>
          </a:xfrm>
        </p:spPr>
        <p:txBody>
          <a:bodyPr>
            <a:normAutofit/>
          </a:bodyPr>
          <a:lstStyle/>
          <a:p>
            <a:r>
              <a:rPr lang="en-US" dirty="0" err="1"/>
              <a:t>Payme</a:t>
            </a:r>
            <a:r>
              <a:rPr lang="en-US" dirty="0"/>
              <a:t> for business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E3C34-C0F0-B94A-A864-28DA04EC4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407" y="1874517"/>
            <a:ext cx="6577872" cy="4107945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altLang="ja-JP" sz="1800" dirty="0">
                <a:solidFill>
                  <a:schemeClr val="tx1"/>
                </a:solidFill>
              </a:rPr>
              <a:t>Launched in March 2019</a:t>
            </a:r>
          </a:p>
          <a:p>
            <a:pPr>
              <a:lnSpc>
                <a:spcPct val="100000"/>
              </a:lnSpc>
            </a:pPr>
            <a:r>
              <a:rPr lang="en-US" altLang="ja-JP" sz="1800" dirty="0">
                <a:solidFill>
                  <a:schemeClr val="tx1"/>
                </a:solidFill>
              </a:rPr>
              <a:t>Exceptional functions like real-time transaction report and easy refund</a:t>
            </a:r>
            <a:br>
              <a:rPr lang="en-US" altLang="ja-JP" sz="1800" dirty="0">
                <a:solidFill>
                  <a:schemeClr val="tx1"/>
                </a:solidFill>
              </a:rPr>
            </a:br>
            <a:endParaRPr lang="en-US" altLang="ja-JP" sz="1800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ja-JP" sz="1800" dirty="0">
                <a:solidFill>
                  <a:schemeClr val="tx1"/>
                </a:solidFill>
              </a:rPr>
              <a:t>Working with merchants from different sectors, including but not limited to…</a:t>
            </a:r>
          </a:p>
          <a:p>
            <a:pPr lvl="1">
              <a:lnSpc>
                <a:spcPct val="100000"/>
              </a:lnSpc>
            </a:pPr>
            <a:r>
              <a:rPr lang="en-US" altLang="ja-JP" dirty="0">
                <a:solidFill>
                  <a:schemeClr val="tx1"/>
                </a:solidFill>
              </a:rPr>
              <a:t>Local start-ups and SMEs, covering Food &amp; Beverage, Fashion &amp; Beauty, Education, Household Product / Service, etc.</a:t>
            </a:r>
          </a:p>
          <a:p>
            <a:pPr lvl="1">
              <a:lnSpc>
                <a:spcPct val="100000"/>
              </a:lnSpc>
            </a:pPr>
            <a:r>
              <a:rPr lang="en-US" altLang="ja-JP" dirty="0">
                <a:solidFill>
                  <a:schemeClr val="tx1"/>
                </a:solidFill>
              </a:rPr>
              <a:t>eCommerce Platforms like </a:t>
            </a:r>
            <a:r>
              <a:rPr lang="en-HK" dirty="0">
                <a:solidFill>
                  <a:schemeClr val="tx1"/>
                </a:solidFill>
              </a:rPr>
              <a:t>SHOPLINE and </a:t>
            </a:r>
            <a:r>
              <a:rPr lang="en-HK" dirty="0" err="1">
                <a:solidFill>
                  <a:schemeClr val="tx1"/>
                </a:solidFill>
              </a:rPr>
              <a:t>HKTVmall</a:t>
            </a:r>
            <a:endParaRPr lang="en-HK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HK" altLang="ja-JP" dirty="0">
                <a:solidFill>
                  <a:schemeClr val="tx1"/>
                </a:solidFill>
              </a:rPr>
              <a:t>Charities like </a:t>
            </a:r>
            <a:r>
              <a:rPr lang="en-HK" dirty="0">
                <a:solidFill>
                  <a:schemeClr val="tx1"/>
                </a:solidFill>
              </a:rPr>
              <a:t>UNICEF,  The Community Chest, and Tung Wah Group</a:t>
            </a:r>
          </a:p>
          <a:p>
            <a:pPr lvl="1">
              <a:lnSpc>
                <a:spcPct val="100000"/>
              </a:lnSpc>
            </a:pPr>
            <a:r>
              <a:rPr lang="en-HK" altLang="ja-JP" dirty="0">
                <a:solidFill>
                  <a:schemeClr val="tx1"/>
                </a:solidFill>
              </a:rPr>
              <a:t>Government Departments like Water Supplies, Inland Revenue, and Rating &amp; Valuation Departments</a:t>
            </a:r>
            <a:endParaRPr lang="ja-JP" altLang="en-US">
              <a:solidFill>
                <a:schemeClr val="tx1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DBD160-9552-4D40-A1C2-25BF3377F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7" y="2162251"/>
            <a:ext cx="3437419" cy="358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4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4852A-A991-DD43-9D9F-96A1FAA5C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en-US" dirty="0"/>
              <a:t>What are we achieving?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41FD8A63-3109-4B9D-BE1D-547B2C55A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8EF35-DEB9-7440-B677-D24DB8D7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7" y="1555443"/>
            <a:ext cx="7780027" cy="49620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3300" b="1" dirty="0"/>
              <a:t>STARTING THE YEAR STRONG!</a:t>
            </a:r>
            <a:br>
              <a:rPr lang="en-US" altLang="ja-JP" sz="2400" dirty="0"/>
            </a:br>
            <a:endParaRPr lang="en-US" altLang="ja-JP" sz="2400" dirty="0"/>
          </a:p>
          <a:p>
            <a:pPr marL="0" indent="0">
              <a:buNone/>
            </a:pPr>
            <a:r>
              <a:rPr lang="en-US" altLang="ja-JP" sz="1900" u="sng" dirty="0"/>
              <a:t>2020 Q1:  </a:t>
            </a:r>
          </a:p>
          <a:p>
            <a:r>
              <a:rPr lang="en-US" altLang="ja-JP" sz="1900" dirty="0"/>
              <a:t>P2P transaction volume increased 10% on a quarterly basis and resulted as an increase of 30% YoY</a:t>
            </a:r>
          </a:p>
          <a:p>
            <a:r>
              <a:rPr lang="en-US" altLang="ja-JP" sz="1900" dirty="0"/>
              <a:t>Doubled up the P2M transaction volume on a quarterly basis</a:t>
            </a:r>
            <a:br>
              <a:rPr lang="en-US" altLang="ja-JP" sz="1900" dirty="0"/>
            </a:br>
            <a:endParaRPr lang="en-US" altLang="ja-JP" sz="1900" dirty="0"/>
          </a:p>
          <a:p>
            <a:pPr marL="0" indent="0">
              <a:buNone/>
            </a:pPr>
            <a:r>
              <a:rPr lang="en-HK" sz="1900" u="sng" dirty="0"/>
              <a:t>As of May 2020:</a:t>
            </a:r>
          </a:p>
          <a:p>
            <a:r>
              <a:rPr lang="en-HK" sz="1900" dirty="0"/>
              <a:t>We had over two million of active users, out of the Hong Kong population of 7.3 million </a:t>
            </a:r>
          </a:p>
          <a:p>
            <a:r>
              <a:rPr lang="en-HK" sz="1900" dirty="0"/>
              <a:t>We are holding 70% of the total market share in P2P payments and 70% of its transaction value in Hong Kong (and growing!)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CEE35C-53C2-4E2E-A607-ACF586CFF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2A6575-5257-B342-8B5D-CADEE5CFA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8162" y1="48108" x2="48162" y2="48108"/>
                        <a14:foregroundMark x1="30882" y1="49189" x2="30882" y2="49189"/>
                        <a14:foregroundMark x1="41912" y1="25405" x2="41912" y2="25405"/>
                        <a14:foregroundMark x1="56985" y1="20541" x2="56985" y2="20541"/>
                        <a14:foregroundMark x1="73162" y1="18378" x2="73162" y2="18378"/>
                        <a14:foregroundMark x1="73529" y1="32432" x2="73529" y2="32432"/>
                        <a14:foregroundMark x1="73529" y1="37838" x2="73529" y2="37838"/>
                        <a14:foregroundMark x1="74265" y1="78378" x2="74265" y2="78378"/>
                        <a14:foregroundMark x1="56250" y1="78378" x2="56250" y2="78378"/>
                        <a14:foregroundMark x1="39338" y1="77297" x2="39338" y2="77297"/>
                        <a14:foregroundMark x1="27941" y1="79459" x2="27941" y2="79459"/>
                        <a14:foregroundMark x1="24632" y1="30270" x2="24632" y2="30270"/>
                        <a14:foregroundMark x1="25368" y1="13514" x2="25368" y2="1351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55793" y="3417836"/>
            <a:ext cx="4228654" cy="28605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72C8AC-299D-3649-AEFE-03EB36A934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15" b="91852" l="3434" r="96358">
                        <a14:foregroundMark x1="52133" y1="91944" x2="52133" y2="91944"/>
                        <a14:foregroundMark x1="54214" y1="63611" x2="54214" y2="63611"/>
                        <a14:foregroundMark x1="87097" y1="58981" x2="87097" y2="58981"/>
                        <a14:foregroundMark x1="96358" y1="59444" x2="96358" y2="59444"/>
                        <a14:foregroundMark x1="68678" y1="72500" x2="68678" y2="72500"/>
                        <a14:foregroundMark x1="36316" y1="42315" x2="36316" y2="42315"/>
                        <a14:foregroundMark x1="45578" y1="43704" x2="45578" y2="43704"/>
                        <a14:foregroundMark x1="25806" y1="17037" x2="25806" y2="17037"/>
                        <a14:foregroundMark x1="26847" y1="11019" x2="26847" y2="11019"/>
                        <a14:foregroundMark x1="23205" y1="4907" x2="23205" y2="4907"/>
                        <a14:foregroundMark x1="27367" y1="2315" x2="27367" y2="2315"/>
                        <a14:foregroundMark x1="3434" y1="18519" x2="3434" y2="185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54831" y="947165"/>
            <a:ext cx="1865386" cy="2098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15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D900F-590A-AE43-854B-B00B16B6B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en-US" dirty="0"/>
              <a:t>Major Teams allocation – A team of 200</a:t>
            </a:r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41FD8A63-3109-4B9D-BE1D-547B2C55A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02771-79CC-F84F-A70C-CD1873DBE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33600"/>
            <a:ext cx="9849459" cy="4342015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200" dirty="0"/>
              <a:t>Strong team consists of diversified background from reputable businesses like PayPal, eBay, TransUnion, local and investment banks, etc.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2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200" b="1" dirty="0"/>
              <a:t>Major teams are: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Technical Development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Consumer Product 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Data &amp; Insight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Design (UX/UI &amp; Graphic)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Service Design (Customer Experience)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Growth Marketing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Sales &amp; Distribution 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Customer Service &amp; Operations</a:t>
            </a:r>
          </a:p>
          <a:p>
            <a:pPr>
              <a:lnSpc>
                <a:spcPct val="100000"/>
              </a:lnSpc>
            </a:pPr>
            <a:r>
              <a:rPr lang="en-US" sz="2200" dirty="0"/>
              <a:t>Risk and Control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1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E3D86E-56CE-6B46-BCAA-E5651A0AF6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" r="4" b="4"/>
          <a:stretch/>
        </p:blipFill>
        <p:spPr>
          <a:xfrm>
            <a:off x="8393807" y="2633445"/>
            <a:ext cx="3036193" cy="3032508"/>
          </a:xfrm>
          <a:custGeom>
            <a:avLst/>
            <a:gdLst/>
            <a:ahLst/>
            <a:cxnLst/>
            <a:rect l="l" t="t" r="r" b="b"/>
            <a:pathLst>
              <a:path w="2208067" h="2205387">
                <a:moveTo>
                  <a:pt x="1104034" y="0"/>
                </a:moveTo>
                <a:lnTo>
                  <a:pt x="1125458" y="2008"/>
                </a:lnTo>
                <a:lnTo>
                  <a:pt x="1146213" y="7364"/>
                </a:lnTo>
                <a:lnTo>
                  <a:pt x="1166298" y="15399"/>
                </a:lnTo>
                <a:lnTo>
                  <a:pt x="1187053" y="25441"/>
                </a:lnTo>
                <a:lnTo>
                  <a:pt x="1206470" y="36823"/>
                </a:lnTo>
                <a:lnTo>
                  <a:pt x="1226555" y="48875"/>
                </a:lnTo>
                <a:lnTo>
                  <a:pt x="1246641" y="59586"/>
                </a:lnTo>
                <a:lnTo>
                  <a:pt x="1266726" y="70298"/>
                </a:lnTo>
                <a:lnTo>
                  <a:pt x="1286811" y="78332"/>
                </a:lnTo>
                <a:lnTo>
                  <a:pt x="1307567" y="83689"/>
                </a:lnTo>
                <a:lnTo>
                  <a:pt x="1328322" y="86367"/>
                </a:lnTo>
                <a:lnTo>
                  <a:pt x="1350416" y="86367"/>
                </a:lnTo>
                <a:lnTo>
                  <a:pt x="1373180" y="85029"/>
                </a:lnTo>
                <a:lnTo>
                  <a:pt x="1395942" y="82350"/>
                </a:lnTo>
                <a:lnTo>
                  <a:pt x="1418706" y="79003"/>
                </a:lnTo>
                <a:lnTo>
                  <a:pt x="1441471" y="76324"/>
                </a:lnTo>
                <a:lnTo>
                  <a:pt x="1464234" y="74315"/>
                </a:lnTo>
                <a:lnTo>
                  <a:pt x="1485659" y="74985"/>
                </a:lnTo>
                <a:lnTo>
                  <a:pt x="1506414" y="77664"/>
                </a:lnTo>
                <a:lnTo>
                  <a:pt x="1526499" y="83689"/>
                </a:lnTo>
                <a:lnTo>
                  <a:pt x="1543237" y="92393"/>
                </a:lnTo>
                <a:lnTo>
                  <a:pt x="1559305" y="103775"/>
                </a:lnTo>
                <a:lnTo>
                  <a:pt x="1573365" y="117165"/>
                </a:lnTo>
                <a:lnTo>
                  <a:pt x="1587426" y="132563"/>
                </a:lnTo>
                <a:lnTo>
                  <a:pt x="1600146" y="148632"/>
                </a:lnTo>
                <a:lnTo>
                  <a:pt x="1612866" y="165370"/>
                </a:lnTo>
                <a:lnTo>
                  <a:pt x="1625587" y="182108"/>
                </a:lnTo>
                <a:lnTo>
                  <a:pt x="1638308" y="198177"/>
                </a:lnTo>
                <a:lnTo>
                  <a:pt x="1651699" y="213575"/>
                </a:lnTo>
                <a:lnTo>
                  <a:pt x="1667097" y="226966"/>
                </a:lnTo>
                <a:lnTo>
                  <a:pt x="1681826" y="239018"/>
                </a:lnTo>
                <a:lnTo>
                  <a:pt x="1698565" y="248390"/>
                </a:lnTo>
                <a:lnTo>
                  <a:pt x="1716642" y="256425"/>
                </a:lnTo>
                <a:lnTo>
                  <a:pt x="1736058" y="263119"/>
                </a:lnTo>
                <a:lnTo>
                  <a:pt x="1756144" y="269145"/>
                </a:lnTo>
                <a:lnTo>
                  <a:pt x="1776228" y="274501"/>
                </a:lnTo>
                <a:lnTo>
                  <a:pt x="1796984" y="279857"/>
                </a:lnTo>
                <a:lnTo>
                  <a:pt x="1816399" y="285883"/>
                </a:lnTo>
                <a:lnTo>
                  <a:pt x="1835816" y="292578"/>
                </a:lnTo>
                <a:lnTo>
                  <a:pt x="1853892" y="300613"/>
                </a:lnTo>
                <a:lnTo>
                  <a:pt x="1869960" y="310655"/>
                </a:lnTo>
                <a:lnTo>
                  <a:pt x="1884691" y="322706"/>
                </a:lnTo>
                <a:lnTo>
                  <a:pt x="1896741" y="337436"/>
                </a:lnTo>
                <a:lnTo>
                  <a:pt x="1906785" y="353504"/>
                </a:lnTo>
                <a:lnTo>
                  <a:pt x="1914819" y="371581"/>
                </a:lnTo>
                <a:lnTo>
                  <a:pt x="1921514" y="390998"/>
                </a:lnTo>
                <a:lnTo>
                  <a:pt x="1927540" y="410413"/>
                </a:lnTo>
                <a:lnTo>
                  <a:pt x="1932896" y="431169"/>
                </a:lnTo>
                <a:lnTo>
                  <a:pt x="1938252" y="451253"/>
                </a:lnTo>
                <a:lnTo>
                  <a:pt x="1944278" y="471339"/>
                </a:lnTo>
                <a:lnTo>
                  <a:pt x="1950972" y="490756"/>
                </a:lnTo>
                <a:lnTo>
                  <a:pt x="1959007" y="508832"/>
                </a:lnTo>
                <a:lnTo>
                  <a:pt x="1968380" y="525570"/>
                </a:lnTo>
                <a:lnTo>
                  <a:pt x="1980431" y="540300"/>
                </a:lnTo>
                <a:lnTo>
                  <a:pt x="1993822" y="555699"/>
                </a:lnTo>
                <a:lnTo>
                  <a:pt x="2009221" y="569088"/>
                </a:lnTo>
                <a:lnTo>
                  <a:pt x="2025959" y="581810"/>
                </a:lnTo>
                <a:lnTo>
                  <a:pt x="2042697" y="594531"/>
                </a:lnTo>
                <a:lnTo>
                  <a:pt x="2059434" y="607251"/>
                </a:lnTo>
                <a:lnTo>
                  <a:pt x="2075502" y="619972"/>
                </a:lnTo>
                <a:lnTo>
                  <a:pt x="2090901" y="634032"/>
                </a:lnTo>
                <a:lnTo>
                  <a:pt x="2104293" y="648092"/>
                </a:lnTo>
                <a:lnTo>
                  <a:pt x="2115673" y="664160"/>
                </a:lnTo>
                <a:lnTo>
                  <a:pt x="2124377" y="680898"/>
                </a:lnTo>
                <a:lnTo>
                  <a:pt x="2130403" y="700983"/>
                </a:lnTo>
                <a:lnTo>
                  <a:pt x="2133081" y="721738"/>
                </a:lnTo>
                <a:lnTo>
                  <a:pt x="2133751" y="743163"/>
                </a:lnTo>
                <a:lnTo>
                  <a:pt x="2131741" y="765926"/>
                </a:lnTo>
                <a:lnTo>
                  <a:pt x="2129065" y="788690"/>
                </a:lnTo>
                <a:lnTo>
                  <a:pt x="2125717" y="811455"/>
                </a:lnTo>
                <a:lnTo>
                  <a:pt x="2123039" y="834217"/>
                </a:lnTo>
                <a:lnTo>
                  <a:pt x="2121699" y="856981"/>
                </a:lnTo>
                <a:lnTo>
                  <a:pt x="2121699" y="879075"/>
                </a:lnTo>
                <a:lnTo>
                  <a:pt x="2124377" y="899830"/>
                </a:lnTo>
                <a:lnTo>
                  <a:pt x="2129733" y="920585"/>
                </a:lnTo>
                <a:lnTo>
                  <a:pt x="2137767" y="940001"/>
                </a:lnTo>
                <a:lnTo>
                  <a:pt x="2147811" y="960086"/>
                </a:lnTo>
                <a:lnTo>
                  <a:pt x="2159193" y="980172"/>
                </a:lnTo>
                <a:lnTo>
                  <a:pt x="2171243" y="1000258"/>
                </a:lnTo>
                <a:lnTo>
                  <a:pt x="2182625" y="1019674"/>
                </a:lnTo>
                <a:lnTo>
                  <a:pt x="2192669" y="1040429"/>
                </a:lnTo>
                <a:lnTo>
                  <a:pt x="2200702" y="1060514"/>
                </a:lnTo>
                <a:lnTo>
                  <a:pt x="2206059" y="1081269"/>
                </a:lnTo>
                <a:lnTo>
                  <a:pt x="2208067" y="1102693"/>
                </a:lnTo>
                <a:lnTo>
                  <a:pt x="2206059" y="1124117"/>
                </a:lnTo>
                <a:lnTo>
                  <a:pt x="2200702" y="1144872"/>
                </a:lnTo>
                <a:lnTo>
                  <a:pt x="2192669" y="1164959"/>
                </a:lnTo>
                <a:lnTo>
                  <a:pt x="2182625" y="1185713"/>
                </a:lnTo>
                <a:lnTo>
                  <a:pt x="2171243" y="1205130"/>
                </a:lnTo>
                <a:lnTo>
                  <a:pt x="2159193" y="1225216"/>
                </a:lnTo>
                <a:lnTo>
                  <a:pt x="2147811" y="1245301"/>
                </a:lnTo>
                <a:lnTo>
                  <a:pt x="2137767" y="1265386"/>
                </a:lnTo>
                <a:lnTo>
                  <a:pt x="2129733" y="1284802"/>
                </a:lnTo>
                <a:lnTo>
                  <a:pt x="2124377" y="1305558"/>
                </a:lnTo>
                <a:lnTo>
                  <a:pt x="2121699" y="1326312"/>
                </a:lnTo>
                <a:lnTo>
                  <a:pt x="2121699" y="1348406"/>
                </a:lnTo>
                <a:lnTo>
                  <a:pt x="2123039" y="1371169"/>
                </a:lnTo>
                <a:lnTo>
                  <a:pt x="2125717" y="1393933"/>
                </a:lnTo>
                <a:lnTo>
                  <a:pt x="2129065" y="1416697"/>
                </a:lnTo>
                <a:lnTo>
                  <a:pt x="2131741" y="1439461"/>
                </a:lnTo>
                <a:lnTo>
                  <a:pt x="2133751" y="1462224"/>
                </a:lnTo>
                <a:lnTo>
                  <a:pt x="2133081" y="1483649"/>
                </a:lnTo>
                <a:lnTo>
                  <a:pt x="2130403" y="1504404"/>
                </a:lnTo>
                <a:lnTo>
                  <a:pt x="2124377" y="1524489"/>
                </a:lnTo>
                <a:lnTo>
                  <a:pt x="2115673" y="1541227"/>
                </a:lnTo>
                <a:lnTo>
                  <a:pt x="2104293" y="1557295"/>
                </a:lnTo>
                <a:lnTo>
                  <a:pt x="2090901" y="1571355"/>
                </a:lnTo>
                <a:lnTo>
                  <a:pt x="2075502" y="1585414"/>
                </a:lnTo>
                <a:lnTo>
                  <a:pt x="2059434" y="1598135"/>
                </a:lnTo>
                <a:lnTo>
                  <a:pt x="2042697" y="1610856"/>
                </a:lnTo>
                <a:lnTo>
                  <a:pt x="2025959" y="1623577"/>
                </a:lnTo>
                <a:lnTo>
                  <a:pt x="2009221" y="1636298"/>
                </a:lnTo>
                <a:lnTo>
                  <a:pt x="1993822" y="1649688"/>
                </a:lnTo>
                <a:lnTo>
                  <a:pt x="1980431" y="1665087"/>
                </a:lnTo>
                <a:lnTo>
                  <a:pt x="1968380" y="1679817"/>
                </a:lnTo>
                <a:lnTo>
                  <a:pt x="1959007" y="1696554"/>
                </a:lnTo>
                <a:lnTo>
                  <a:pt x="1950972" y="1714631"/>
                </a:lnTo>
                <a:lnTo>
                  <a:pt x="1944278" y="1734047"/>
                </a:lnTo>
                <a:lnTo>
                  <a:pt x="1938252" y="1754133"/>
                </a:lnTo>
                <a:lnTo>
                  <a:pt x="1932896" y="1774219"/>
                </a:lnTo>
                <a:lnTo>
                  <a:pt x="1927540" y="1794974"/>
                </a:lnTo>
                <a:lnTo>
                  <a:pt x="1921514" y="1814390"/>
                </a:lnTo>
                <a:lnTo>
                  <a:pt x="1914819" y="1833805"/>
                </a:lnTo>
                <a:lnTo>
                  <a:pt x="1906785" y="1851883"/>
                </a:lnTo>
                <a:lnTo>
                  <a:pt x="1896741" y="1867952"/>
                </a:lnTo>
                <a:lnTo>
                  <a:pt x="1884691" y="1882680"/>
                </a:lnTo>
                <a:lnTo>
                  <a:pt x="1869960" y="1894732"/>
                </a:lnTo>
                <a:lnTo>
                  <a:pt x="1853892" y="1904774"/>
                </a:lnTo>
                <a:lnTo>
                  <a:pt x="1835816" y="1912808"/>
                </a:lnTo>
                <a:lnTo>
                  <a:pt x="1816399" y="1919504"/>
                </a:lnTo>
                <a:lnTo>
                  <a:pt x="1796984" y="1925529"/>
                </a:lnTo>
                <a:lnTo>
                  <a:pt x="1776228" y="1930886"/>
                </a:lnTo>
                <a:lnTo>
                  <a:pt x="1756144" y="1936242"/>
                </a:lnTo>
                <a:lnTo>
                  <a:pt x="1736058" y="1942267"/>
                </a:lnTo>
                <a:lnTo>
                  <a:pt x="1716642" y="1948962"/>
                </a:lnTo>
                <a:lnTo>
                  <a:pt x="1698565" y="1956997"/>
                </a:lnTo>
                <a:lnTo>
                  <a:pt x="1681826" y="1966370"/>
                </a:lnTo>
                <a:lnTo>
                  <a:pt x="1667097" y="1978420"/>
                </a:lnTo>
                <a:lnTo>
                  <a:pt x="1651699" y="1991811"/>
                </a:lnTo>
                <a:lnTo>
                  <a:pt x="1638308" y="2007210"/>
                </a:lnTo>
                <a:lnTo>
                  <a:pt x="1625587" y="2023278"/>
                </a:lnTo>
                <a:lnTo>
                  <a:pt x="1612866" y="2040016"/>
                </a:lnTo>
                <a:lnTo>
                  <a:pt x="1600146" y="2056754"/>
                </a:lnTo>
                <a:lnTo>
                  <a:pt x="1587426" y="2072823"/>
                </a:lnTo>
                <a:lnTo>
                  <a:pt x="1573365" y="2088222"/>
                </a:lnTo>
                <a:lnTo>
                  <a:pt x="1559305" y="2101612"/>
                </a:lnTo>
                <a:lnTo>
                  <a:pt x="1543237" y="2112994"/>
                </a:lnTo>
                <a:lnTo>
                  <a:pt x="1526499" y="2121698"/>
                </a:lnTo>
                <a:lnTo>
                  <a:pt x="1506414" y="2127723"/>
                </a:lnTo>
                <a:lnTo>
                  <a:pt x="1485659" y="2130402"/>
                </a:lnTo>
                <a:lnTo>
                  <a:pt x="1464234" y="2131071"/>
                </a:lnTo>
                <a:lnTo>
                  <a:pt x="1441471" y="2129062"/>
                </a:lnTo>
                <a:lnTo>
                  <a:pt x="1418706" y="2126385"/>
                </a:lnTo>
                <a:lnTo>
                  <a:pt x="1395942" y="2123036"/>
                </a:lnTo>
                <a:lnTo>
                  <a:pt x="1373180" y="2120359"/>
                </a:lnTo>
                <a:lnTo>
                  <a:pt x="1350416" y="2119020"/>
                </a:lnTo>
                <a:lnTo>
                  <a:pt x="1328322" y="2119020"/>
                </a:lnTo>
                <a:lnTo>
                  <a:pt x="1307567" y="2121698"/>
                </a:lnTo>
                <a:lnTo>
                  <a:pt x="1286811" y="2127054"/>
                </a:lnTo>
                <a:lnTo>
                  <a:pt x="1266726" y="2135088"/>
                </a:lnTo>
                <a:lnTo>
                  <a:pt x="1246641" y="2145800"/>
                </a:lnTo>
                <a:lnTo>
                  <a:pt x="1226555" y="2156513"/>
                </a:lnTo>
                <a:lnTo>
                  <a:pt x="1206470" y="2168563"/>
                </a:lnTo>
                <a:lnTo>
                  <a:pt x="1187053" y="2179945"/>
                </a:lnTo>
                <a:lnTo>
                  <a:pt x="1166298" y="2189988"/>
                </a:lnTo>
                <a:lnTo>
                  <a:pt x="1146213" y="2198023"/>
                </a:lnTo>
                <a:lnTo>
                  <a:pt x="1125458" y="2203379"/>
                </a:lnTo>
                <a:lnTo>
                  <a:pt x="1104034" y="2205387"/>
                </a:lnTo>
                <a:lnTo>
                  <a:pt x="1082609" y="2203379"/>
                </a:lnTo>
                <a:lnTo>
                  <a:pt x="1061855" y="2198023"/>
                </a:lnTo>
                <a:lnTo>
                  <a:pt x="1041769" y="2189988"/>
                </a:lnTo>
                <a:lnTo>
                  <a:pt x="1021014" y="2179945"/>
                </a:lnTo>
                <a:lnTo>
                  <a:pt x="1001598" y="2168563"/>
                </a:lnTo>
                <a:lnTo>
                  <a:pt x="981512" y="2156513"/>
                </a:lnTo>
                <a:lnTo>
                  <a:pt x="961427" y="2145800"/>
                </a:lnTo>
                <a:lnTo>
                  <a:pt x="941342" y="2135088"/>
                </a:lnTo>
                <a:lnTo>
                  <a:pt x="921925" y="2127054"/>
                </a:lnTo>
                <a:lnTo>
                  <a:pt x="900501" y="2121698"/>
                </a:lnTo>
                <a:lnTo>
                  <a:pt x="879747" y="2119020"/>
                </a:lnTo>
                <a:lnTo>
                  <a:pt x="857651" y="2119020"/>
                </a:lnTo>
                <a:lnTo>
                  <a:pt x="834888" y="2120359"/>
                </a:lnTo>
                <a:lnTo>
                  <a:pt x="812125" y="2123036"/>
                </a:lnTo>
                <a:lnTo>
                  <a:pt x="789361" y="2126385"/>
                </a:lnTo>
                <a:lnTo>
                  <a:pt x="766598" y="2129062"/>
                </a:lnTo>
                <a:lnTo>
                  <a:pt x="743834" y="2131071"/>
                </a:lnTo>
                <a:lnTo>
                  <a:pt x="722410" y="2130402"/>
                </a:lnTo>
                <a:lnTo>
                  <a:pt x="701655" y="2127723"/>
                </a:lnTo>
                <a:lnTo>
                  <a:pt x="681569" y="2121698"/>
                </a:lnTo>
                <a:lnTo>
                  <a:pt x="664831" y="2112994"/>
                </a:lnTo>
                <a:lnTo>
                  <a:pt x="648763" y="2101612"/>
                </a:lnTo>
                <a:lnTo>
                  <a:pt x="634703" y="2088222"/>
                </a:lnTo>
                <a:lnTo>
                  <a:pt x="620642" y="2072823"/>
                </a:lnTo>
                <a:lnTo>
                  <a:pt x="607922" y="2056754"/>
                </a:lnTo>
                <a:lnTo>
                  <a:pt x="595201" y="2040016"/>
                </a:lnTo>
                <a:lnTo>
                  <a:pt x="582481" y="2023278"/>
                </a:lnTo>
                <a:lnTo>
                  <a:pt x="569760" y="2007210"/>
                </a:lnTo>
                <a:lnTo>
                  <a:pt x="556368" y="1991811"/>
                </a:lnTo>
                <a:lnTo>
                  <a:pt x="540970" y="1978420"/>
                </a:lnTo>
                <a:lnTo>
                  <a:pt x="526241" y="1966370"/>
                </a:lnTo>
                <a:lnTo>
                  <a:pt x="509504" y="1956997"/>
                </a:lnTo>
                <a:lnTo>
                  <a:pt x="491426" y="1948962"/>
                </a:lnTo>
                <a:lnTo>
                  <a:pt x="472011" y="1942267"/>
                </a:lnTo>
                <a:lnTo>
                  <a:pt x="451925" y="1936242"/>
                </a:lnTo>
                <a:lnTo>
                  <a:pt x="431839" y="1930886"/>
                </a:lnTo>
                <a:lnTo>
                  <a:pt x="411084" y="1925529"/>
                </a:lnTo>
                <a:lnTo>
                  <a:pt x="391668" y="1919504"/>
                </a:lnTo>
                <a:lnTo>
                  <a:pt x="372252" y="1912808"/>
                </a:lnTo>
                <a:lnTo>
                  <a:pt x="354176" y="1904774"/>
                </a:lnTo>
                <a:lnTo>
                  <a:pt x="338107" y="1894732"/>
                </a:lnTo>
                <a:lnTo>
                  <a:pt x="323377" y="1882680"/>
                </a:lnTo>
                <a:lnTo>
                  <a:pt x="311327" y="1867952"/>
                </a:lnTo>
                <a:lnTo>
                  <a:pt x="301283" y="1851883"/>
                </a:lnTo>
                <a:lnTo>
                  <a:pt x="293250" y="1833805"/>
                </a:lnTo>
                <a:lnTo>
                  <a:pt x="286555" y="1814390"/>
                </a:lnTo>
                <a:lnTo>
                  <a:pt x="280529" y="1794974"/>
                </a:lnTo>
                <a:lnTo>
                  <a:pt x="275173" y="1774219"/>
                </a:lnTo>
                <a:lnTo>
                  <a:pt x="269817" y="1754133"/>
                </a:lnTo>
                <a:lnTo>
                  <a:pt x="263791" y="1734047"/>
                </a:lnTo>
                <a:lnTo>
                  <a:pt x="257096" y="1714631"/>
                </a:lnTo>
                <a:lnTo>
                  <a:pt x="249062" y="1696554"/>
                </a:lnTo>
                <a:lnTo>
                  <a:pt x="239688" y="1679817"/>
                </a:lnTo>
                <a:lnTo>
                  <a:pt x="227636" y="1665087"/>
                </a:lnTo>
                <a:lnTo>
                  <a:pt x="214246" y="1649688"/>
                </a:lnTo>
                <a:lnTo>
                  <a:pt x="198848" y="1636298"/>
                </a:lnTo>
                <a:lnTo>
                  <a:pt x="182778" y="1623577"/>
                </a:lnTo>
                <a:lnTo>
                  <a:pt x="165371" y="1610856"/>
                </a:lnTo>
                <a:lnTo>
                  <a:pt x="148634" y="1598135"/>
                </a:lnTo>
                <a:lnTo>
                  <a:pt x="132565" y="1585414"/>
                </a:lnTo>
                <a:lnTo>
                  <a:pt x="117167" y="1571355"/>
                </a:lnTo>
                <a:lnTo>
                  <a:pt x="103776" y="1557295"/>
                </a:lnTo>
                <a:lnTo>
                  <a:pt x="92394" y="1541227"/>
                </a:lnTo>
                <a:lnTo>
                  <a:pt x="83691" y="1524489"/>
                </a:lnTo>
                <a:lnTo>
                  <a:pt x="77665" y="1504404"/>
                </a:lnTo>
                <a:lnTo>
                  <a:pt x="74987" y="1483649"/>
                </a:lnTo>
                <a:lnTo>
                  <a:pt x="74317" y="1462224"/>
                </a:lnTo>
                <a:lnTo>
                  <a:pt x="76327" y="1439461"/>
                </a:lnTo>
                <a:lnTo>
                  <a:pt x="79004" y="1416697"/>
                </a:lnTo>
                <a:lnTo>
                  <a:pt x="82352" y="1393933"/>
                </a:lnTo>
                <a:lnTo>
                  <a:pt x="85030" y="1371169"/>
                </a:lnTo>
                <a:lnTo>
                  <a:pt x="86368" y="1348406"/>
                </a:lnTo>
                <a:lnTo>
                  <a:pt x="86368" y="1326312"/>
                </a:lnTo>
                <a:lnTo>
                  <a:pt x="83691" y="1305558"/>
                </a:lnTo>
                <a:lnTo>
                  <a:pt x="78334" y="1284802"/>
                </a:lnTo>
                <a:lnTo>
                  <a:pt x="70301" y="1265386"/>
                </a:lnTo>
                <a:lnTo>
                  <a:pt x="59588" y="1245301"/>
                </a:lnTo>
                <a:lnTo>
                  <a:pt x="48876" y="1225216"/>
                </a:lnTo>
                <a:lnTo>
                  <a:pt x="36825" y="1205130"/>
                </a:lnTo>
                <a:lnTo>
                  <a:pt x="25442" y="1185713"/>
                </a:lnTo>
                <a:lnTo>
                  <a:pt x="15399" y="1164959"/>
                </a:lnTo>
                <a:lnTo>
                  <a:pt x="7365" y="1144872"/>
                </a:lnTo>
                <a:lnTo>
                  <a:pt x="2009" y="1124117"/>
                </a:lnTo>
                <a:lnTo>
                  <a:pt x="0" y="1102693"/>
                </a:lnTo>
                <a:lnTo>
                  <a:pt x="2009" y="1081269"/>
                </a:lnTo>
                <a:lnTo>
                  <a:pt x="7365" y="1060514"/>
                </a:lnTo>
                <a:lnTo>
                  <a:pt x="15399" y="1040429"/>
                </a:lnTo>
                <a:lnTo>
                  <a:pt x="25442" y="1019674"/>
                </a:lnTo>
                <a:lnTo>
                  <a:pt x="36825" y="1000258"/>
                </a:lnTo>
                <a:lnTo>
                  <a:pt x="48876" y="980172"/>
                </a:lnTo>
                <a:lnTo>
                  <a:pt x="59588" y="960086"/>
                </a:lnTo>
                <a:lnTo>
                  <a:pt x="70301" y="940001"/>
                </a:lnTo>
                <a:lnTo>
                  <a:pt x="78334" y="920585"/>
                </a:lnTo>
                <a:lnTo>
                  <a:pt x="83691" y="899830"/>
                </a:lnTo>
                <a:lnTo>
                  <a:pt x="86368" y="879075"/>
                </a:lnTo>
                <a:lnTo>
                  <a:pt x="86368" y="856981"/>
                </a:lnTo>
                <a:lnTo>
                  <a:pt x="85030" y="834217"/>
                </a:lnTo>
                <a:lnTo>
                  <a:pt x="82352" y="811455"/>
                </a:lnTo>
                <a:lnTo>
                  <a:pt x="79004" y="788690"/>
                </a:lnTo>
                <a:lnTo>
                  <a:pt x="76327" y="765926"/>
                </a:lnTo>
                <a:lnTo>
                  <a:pt x="74317" y="743163"/>
                </a:lnTo>
                <a:lnTo>
                  <a:pt x="74987" y="721738"/>
                </a:lnTo>
                <a:lnTo>
                  <a:pt x="77665" y="700983"/>
                </a:lnTo>
                <a:lnTo>
                  <a:pt x="83691" y="680898"/>
                </a:lnTo>
                <a:lnTo>
                  <a:pt x="92394" y="664160"/>
                </a:lnTo>
                <a:lnTo>
                  <a:pt x="103776" y="648092"/>
                </a:lnTo>
                <a:lnTo>
                  <a:pt x="117167" y="634032"/>
                </a:lnTo>
                <a:lnTo>
                  <a:pt x="132565" y="619972"/>
                </a:lnTo>
                <a:lnTo>
                  <a:pt x="148634" y="607251"/>
                </a:lnTo>
                <a:lnTo>
                  <a:pt x="165371" y="594531"/>
                </a:lnTo>
                <a:lnTo>
                  <a:pt x="182778" y="581810"/>
                </a:lnTo>
                <a:lnTo>
                  <a:pt x="198848" y="569088"/>
                </a:lnTo>
                <a:lnTo>
                  <a:pt x="214246" y="555699"/>
                </a:lnTo>
                <a:lnTo>
                  <a:pt x="227636" y="540300"/>
                </a:lnTo>
                <a:lnTo>
                  <a:pt x="239688" y="525570"/>
                </a:lnTo>
                <a:lnTo>
                  <a:pt x="249062" y="508832"/>
                </a:lnTo>
                <a:lnTo>
                  <a:pt x="257096" y="490756"/>
                </a:lnTo>
                <a:lnTo>
                  <a:pt x="263791" y="471339"/>
                </a:lnTo>
                <a:lnTo>
                  <a:pt x="269817" y="451253"/>
                </a:lnTo>
                <a:lnTo>
                  <a:pt x="275173" y="431169"/>
                </a:lnTo>
                <a:lnTo>
                  <a:pt x="280529" y="410413"/>
                </a:lnTo>
                <a:lnTo>
                  <a:pt x="286555" y="390998"/>
                </a:lnTo>
                <a:lnTo>
                  <a:pt x="293250" y="371581"/>
                </a:lnTo>
                <a:lnTo>
                  <a:pt x="301283" y="353504"/>
                </a:lnTo>
                <a:lnTo>
                  <a:pt x="311327" y="337436"/>
                </a:lnTo>
                <a:lnTo>
                  <a:pt x="323377" y="322706"/>
                </a:lnTo>
                <a:lnTo>
                  <a:pt x="338107" y="310655"/>
                </a:lnTo>
                <a:lnTo>
                  <a:pt x="354176" y="300613"/>
                </a:lnTo>
                <a:lnTo>
                  <a:pt x="372252" y="292578"/>
                </a:lnTo>
                <a:lnTo>
                  <a:pt x="391668" y="285883"/>
                </a:lnTo>
                <a:lnTo>
                  <a:pt x="411084" y="279857"/>
                </a:lnTo>
                <a:lnTo>
                  <a:pt x="431839" y="274501"/>
                </a:lnTo>
                <a:lnTo>
                  <a:pt x="451925" y="269145"/>
                </a:lnTo>
                <a:lnTo>
                  <a:pt x="472011" y="263119"/>
                </a:lnTo>
                <a:lnTo>
                  <a:pt x="491426" y="256425"/>
                </a:lnTo>
                <a:lnTo>
                  <a:pt x="509504" y="248390"/>
                </a:lnTo>
                <a:lnTo>
                  <a:pt x="526241" y="239018"/>
                </a:lnTo>
                <a:lnTo>
                  <a:pt x="540970" y="226966"/>
                </a:lnTo>
                <a:lnTo>
                  <a:pt x="556368" y="213575"/>
                </a:lnTo>
                <a:lnTo>
                  <a:pt x="569760" y="198177"/>
                </a:lnTo>
                <a:lnTo>
                  <a:pt x="582481" y="182108"/>
                </a:lnTo>
                <a:lnTo>
                  <a:pt x="595201" y="165370"/>
                </a:lnTo>
                <a:lnTo>
                  <a:pt x="607922" y="148632"/>
                </a:lnTo>
                <a:lnTo>
                  <a:pt x="620642" y="132563"/>
                </a:lnTo>
                <a:lnTo>
                  <a:pt x="634703" y="117165"/>
                </a:lnTo>
                <a:lnTo>
                  <a:pt x="648763" y="103775"/>
                </a:lnTo>
                <a:lnTo>
                  <a:pt x="664831" y="92393"/>
                </a:lnTo>
                <a:lnTo>
                  <a:pt x="681569" y="83689"/>
                </a:lnTo>
                <a:lnTo>
                  <a:pt x="701655" y="77664"/>
                </a:lnTo>
                <a:lnTo>
                  <a:pt x="722410" y="74985"/>
                </a:lnTo>
                <a:lnTo>
                  <a:pt x="743834" y="74315"/>
                </a:lnTo>
                <a:lnTo>
                  <a:pt x="766598" y="76324"/>
                </a:lnTo>
                <a:lnTo>
                  <a:pt x="789361" y="79003"/>
                </a:lnTo>
                <a:lnTo>
                  <a:pt x="812125" y="82350"/>
                </a:lnTo>
                <a:lnTo>
                  <a:pt x="834888" y="85029"/>
                </a:lnTo>
                <a:lnTo>
                  <a:pt x="857651" y="86367"/>
                </a:lnTo>
                <a:lnTo>
                  <a:pt x="879747" y="86367"/>
                </a:lnTo>
                <a:lnTo>
                  <a:pt x="900501" y="83689"/>
                </a:lnTo>
                <a:lnTo>
                  <a:pt x="921925" y="78332"/>
                </a:lnTo>
                <a:lnTo>
                  <a:pt x="941342" y="70298"/>
                </a:lnTo>
                <a:lnTo>
                  <a:pt x="961427" y="59586"/>
                </a:lnTo>
                <a:lnTo>
                  <a:pt x="981512" y="48875"/>
                </a:lnTo>
                <a:lnTo>
                  <a:pt x="1001598" y="36823"/>
                </a:lnTo>
                <a:lnTo>
                  <a:pt x="1021014" y="25441"/>
                </a:lnTo>
                <a:lnTo>
                  <a:pt x="1041769" y="15399"/>
                </a:lnTo>
                <a:lnTo>
                  <a:pt x="1061855" y="7364"/>
                </a:lnTo>
                <a:lnTo>
                  <a:pt x="1082609" y="2008"/>
                </a:lnTo>
                <a:lnTo>
                  <a:pt x="1104034" y="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FBB138-1E0C-6A49-869A-A05F4E32C4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2350" r="12656" b="1"/>
          <a:stretch/>
        </p:blipFill>
        <p:spPr>
          <a:xfrm>
            <a:off x="6563572" y="4514171"/>
            <a:ext cx="2369153" cy="2366275"/>
          </a:xfrm>
          <a:custGeom>
            <a:avLst/>
            <a:gdLst/>
            <a:ahLst/>
            <a:cxnLst/>
            <a:rect l="l" t="t" r="r" b="b"/>
            <a:pathLst>
              <a:path w="2208067" h="2205387">
                <a:moveTo>
                  <a:pt x="1104034" y="0"/>
                </a:moveTo>
                <a:lnTo>
                  <a:pt x="1125458" y="2008"/>
                </a:lnTo>
                <a:lnTo>
                  <a:pt x="1146213" y="7364"/>
                </a:lnTo>
                <a:lnTo>
                  <a:pt x="1166298" y="15399"/>
                </a:lnTo>
                <a:lnTo>
                  <a:pt x="1187053" y="25441"/>
                </a:lnTo>
                <a:lnTo>
                  <a:pt x="1206470" y="36823"/>
                </a:lnTo>
                <a:lnTo>
                  <a:pt x="1226555" y="48875"/>
                </a:lnTo>
                <a:lnTo>
                  <a:pt x="1246641" y="59586"/>
                </a:lnTo>
                <a:lnTo>
                  <a:pt x="1266726" y="70298"/>
                </a:lnTo>
                <a:lnTo>
                  <a:pt x="1286811" y="78332"/>
                </a:lnTo>
                <a:lnTo>
                  <a:pt x="1307567" y="83689"/>
                </a:lnTo>
                <a:lnTo>
                  <a:pt x="1328322" y="86367"/>
                </a:lnTo>
                <a:lnTo>
                  <a:pt x="1350416" y="86367"/>
                </a:lnTo>
                <a:lnTo>
                  <a:pt x="1373180" y="85029"/>
                </a:lnTo>
                <a:lnTo>
                  <a:pt x="1395942" y="82350"/>
                </a:lnTo>
                <a:lnTo>
                  <a:pt x="1418706" y="79003"/>
                </a:lnTo>
                <a:lnTo>
                  <a:pt x="1441471" y="76324"/>
                </a:lnTo>
                <a:lnTo>
                  <a:pt x="1464234" y="74315"/>
                </a:lnTo>
                <a:lnTo>
                  <a:pt x="1485659" y="74985"/>
                </a:lnTo>
                <a:lnTo>
                  <a:pt x="1506414" y="77664"/>
                </a:lnTo>
                <a:lnTo>
                  <a:pt x="1526499" y="83689"/>
                </a:lnTo>
                <a:lnTo>
                  <a:pt x="1543237" y="92393"/>
                </a:lnTo>
                <a:lnTo>
                  <a:pt x="1559305" y="103775"/>
                </a:lnTo>
                <a:lnTo>
                  <a:pt x="1573365" y="117165"/>
                </a:lnTo>
                <a:lnTo>
                  <a:pt x="1587426" y="132563"/>
                </a:lnTo>
                <a:lnTo>
                  <a:pt x="1600146" y="148632"/>
                </a:lnTo>
                <a:lnTo>
                  <a:pt x="1612866" y="165370"/>
                </a:lnTo>
                <a:lnTo>
                  <a:pt x="1625587" y="182108"/>
                </a:lnTo>
                <a:lnTo>
                  <a:pt x="1638308" y="198177"/>
                </a:lnTo>
                <a:lnTo>
                  <a:pt x="1651699" y="213575"/>
                </a:lnTo>
                <a:lnTo>
                  <a:pt x="1667097" y="226966"/>
                </a:lnTo>
                <a:lnTo>
                  <a:pt x="1681826" y="239018"/>
                </a:lnTo>
                <a:lnTo>
                  <a:pt x="1698565" y="248390"/>
                </a:lnTo>
                <a:lnTo>
                  <a:pt x="1716642" y="256425"/>
                </a:lnTo>
                <a:lnTo>
                  <a:pt x="1736058" y="263119"/>
                </a:lnTo>
                <a:lnTo>
                  <a:pt x="1756144" y="269145"/>
                </a:lnTo>
                <a:lnTo>
                  <a:pt x="1776228" y="274501"/>
                </a:lnTo>
                <a:lnTo>
                  <a:pt x="1796984" y="279857"/>
                </a:lnTo>
                <a:lnTo>
                  <a:pt x="1816399" y="285883"/>
                </a:lnTo>
                <a:lnTo>
                  <a:pt x="1835816" y="292578"/>
                </a:lnTo>
                <a:lnTo>
                  <a:pt x="1853892" y="300613"/>
                </a:lnTo>
                <a:lnTo>
                  <a:pt x="1869960" y="310655"/>
                </a:lnTo>
                <a:lnTo>
                  <a:pt x="1884691" y="322706"/>
                </a:lnTo>
                <a:lnTo>
                  <a:pt x="1896741" y="337436"/>
                </a:lnTo>
                <a:lnTo>
                  <a:pt x="1906785" y="353504"/>
                </a:lnTo>
                <a:lnTo>
                  <a:pt x="1914819" y="371581"/>
                </a:lnTo>
                <a:lnTo>
                  <a:pt x="1921514" y="390998"/>
                </a:lnTo>
                <a:lnTo>
                  <a:pt x="1927540" y="410413"/>
                </a:lnTo>
                <a:lnTo>
                  <a:pt x="1932896" y="431169"/>
                </a:lnTo>
                <a:lnTo>
                  <a:pt x="1938252" y="451253"/>
                </a:lnTo>
                <a:lnTo>
                  <a:pt x="1944278" y="471339"/>
                </a:lnTo>
                <a:lnTo>
                  <a:pt x="1950972" y="490756"/>
                </a:lnTo>
                <a:lnTo>
                  <a:pt x="1959007" y="508832"/>
                </a:lnTo>
                <a:lnTo>
                  <a:pt x="1968380" y="525570"/>
                </a:lnTo>
                <a:lnTo>
                  <a:pt x="1980431" y="540300"/>
                </a:lnTo>
                <a:lnTo>
                  <a:pt x="1993822" y="555699"/>
                </a:lnTo>
                <a:lnTo>
                  <a:pt x="2009221" y="569088"/>
                </a:lnTo>
                <a:lnTo>
                  <a:pt x="2025959" y="581810"/>
                </a:lnTo>
                <a:lnTo>
                  <a:pt x="2042697" y="594531"/>
                </a:lnTo>
                <a:lnTo>
                  <a:pt x="2059434" y="607251"/>
                </a:lnTo>
                <a:lnTo>
                  <a:pt x="2075502" y="619972"/>
                </a:lnTo>
                <a:lnTo>
                  <a:pt x="2090901" y="634032"/>
                </a:lnTo>
                <a:lnTo>
                  <a:pt x="2104293" y="648092"/>
                </a:lnTo>
                <a:lnTo>
                  <a:pt x="2115673" y="664160"/>
                </a:lnTo>
                <a:lnTo>
                  <a:pt x="2124377" y="680898"/>
                </a:lnTo>
                <a:lnTo>
                  <a:pt x="2130403" y="700983"/>
                </a:lnTo>
                <a:lnTo>
                  <a:pt x="2133081" y="721738"/>
                </a:lnTo>
                <a:lnTo>
                  <a:pt x="2133751" y="743163"/>
                </a:lnTo>
                <a:lnTo>
                  <a:pt x="2131741" y="765926"/>
                </a:lnTo>
                <a:lnTo>
                  <a:pt x="2129065" y="788690"/>
                </a:lnTo>
                <a:lnTo>
                  <a:pt x="2125717" y="811455"/>
                </a:lnTo>
                <a:lnTo>
                  <a:pt x="2123039" y="834217"/>
                </a:lnTo>
                <a:lnTo>
                  <a:pt x="2121699" y="856981"/>
                </a:lnTo>
                <a:lnTo>
                  <a:pt x="2121699" y="879075"/>
                </a:lnTo>
                <a:lnTo>
                  <a:pt x="2124377" y="899830"/>
                </a:lnTo>
                <a:lnTo>
                  <a:pt x="2129733" y="920585"/>
                </a:lnTo>
                <a:lnTo>
                  <a:pt x="2137767" y="940001"/>
                </a:lnTo>
                <a:lnTo>
                  <a:pt x="2147811" y="960086"/>
                </a:lnTo>
                <a:lnTo>
                  <a:pt x="2159193" y="980172"/>
                </a:lnTo>
                <a:lnTo>
                  <a:pt x="2171243" y="1000258"/>
                </a:lnTo>
                <a:lnTo>
                  <a:pt x="2182625" y="1019674"/>
                </a:lnTo>
                <a:lnTo>
                  <a:pt x="2192669" y="1040429"/>
                </a:lnTo>
                <a:lnTo>
                  <a:pt x="2200702" y="1060514"/>
                </a:lnTo>
                <a:lnTo>
                  <a:pt x="2206059" y="1081269"/>
                </a:lnTo>
                <a:lnTo>
                  <a:pt x="2208067" y="1102693"/>
                </a:lnTo>
                <a:lnTo>
                  <a:pt x="2206059" y="1124117"/>
                </a:lnTo>
                <a:lnTo>
                  <a:pt x="2200702" y="1144872"/>
                </a:lnTo>
                <a:lnTo>
                  <a:pt x="2192669" y="1164959"/>
                </a:lnTo>
                <a:lnTo>
                  <a:pt x="2182625" y="1185713"/>
                </a:lnTo>
                <a:lnTo>
                  <a:pt x="2171243" y="1205130"/>
                </a:lnTo>
                <a:lnTo>
                  <a:pt x="2159193" y="1225216"/>
                </a:lnTo>
                <a:lnTo>
                  <a:pt x="2147811" y="1245301"/>
                </a:lnTo>
                <a:lnTo>
                  <a:pt x="2137767" y="1265386"/>
                </a:lnTo>
                <a:lnTo>
                  <a:pt x="2129733" y="1284802"/>
                </a:lnTo>
                <a:lnTo>
                  <a:pt x="2124377" y="1305558"/>
                </a:lnTo>
                <a:lnTo>
                  <a:pt x="2121699" y="1326312"/>
                </a:lnTo>
                <a:lnTo>
                  <a:pt x="2121699" y="1348406"/>
                </a:lnTo>
                <a:lnTo>
                  <a:pt x="2123039" y="1371169"/>
                </a:lnTo>
                <a:lnTo>
                  <a:pt x="2125717" y="1393933"/>
                </a:lnTo>
                <a:lnTo>
                  <a:pt x="2129065" y="1416697"/>
                </a:lnTo>
                <a:lnTo>
                  <a:pt x="2131741" y="1439461"/>
                </a:lnTo>
                <a:lnTo>
                  <a:pt x="2133751" y="1462224"/>
                </a:lnTo>
                <a:lnTo>
                  <a:pt x="2133081" y="1483649"/>
                </a:lnTo>
                <a:lnTo>
                  <a:pt x="2130403" y="1504404"/>
                </a:lnTo>
                <a:lnTo>
                  <a:pt x="2124377" y="1524489"/>
                </a:lnTo>
                <a:lnTo>
                  <a:pt x="2115673" y="1541227"/>
                </a:lnTo>
                <a:lnTo>
                  <a:pt x="2104293" y="1557295"/>
                </a:lnTo>
                <a:lnTo>
                  <a:pt x="2090901" y="1571355"/>
                </a:lnTo>
                <a:lnTo>
                  <a:pt x="2075502" y="1585414"/>
                </a:lnTo>
                <a:lnTo>
                  <a:pt x="2059434" y="1598135"/>
                </a:lnTo>
                <a:lnTo>
                  <a:pt x="2042697" y="1610856"/>
                </a:lnTo>
                <a:lnTo>
                  <a:pt x="2025959" y="1623577"/>
                </a:lnTo>
                <a:lnTo>
                  <a:pt x="2009221" y="1636298"/>
                </a:lnTo>
                <a:lnTo>
                  <a:pt x="1993822" y="1649688"/>
                </a:lnTo>
                <a:lnTo>
                  <a:pt x="1980431" y="1665087"/>
                </a:lnTo>
                <a:lnTo>
                  <a:pt x="1968380" y="1679817"/>
                </a:lnTo>
                <a:lnTo>
                  <a:pt x="1959007" y="1696554"/>
                </a:lnTo>
                <a:lnTo>
                  <a:pt x="1950972" y="1714631"/>
                </a:lnTo>
                <a:lnTo>
                  <a:pt x="1944278" y="1734047"/>
                </a:lnTo>
                <a:lnTo>
                  <a:pt x="1938252" y="1754133"/>
                </a:lnTo>
                <a:lnTo>
                  <a:pt x="1932896" y="1774219"/>
                </a:lnTo>
                <a:lnTo>
                  <a:pt x="1927540" y="1794974"/>
                </a:lnTo>
                <a:lnTo>
                  <a:pt x="1921514" y="1814390"/>
                </a:lnTo>
                <a:lnTo>
                  <a:pt x="1914819" y="1833805"/>
                </a:lnTo>
                <a:lnTo>
                  <a:pt x="1906785" y="1851883"/>
                </a:lnTo>
                <a:lnTo>
                  <a:pt x="1896741" y="1867952"/>
                </a:lnTo>
                <a:lnTo>
                  <a:pt x="1884691" y="1882680"/>
                </a:lnTo>
                <a:lnTo>
                  <a:pt x="1869960" y="1894732"/>
                </a:lnTo>
                <a:lnTo>
                  <a:pt x="1853892" y="1904774"/>
                </a:lnTo>
                <a:lnTo>
                  <a:pt x="1835816" y="1912808"/>
                </a:lnTo>
                <a:lnTo>
                  <a:pt x="1816399" y="1919504"/>
                </a:lnTo>
                <a:lnTo>
                  <a:pt x="1796984" y="1925529"/>
                </a:lnTo>
                <a:lnTo>
                  <a:pt x="1776228" y="1930886"/>
                </a:lnTo>
                <a:lnTo>
                  <a:pt x="1756144" y="1936242"/>
                </a:lnTo>
                <a:lnTo>
                  <a:pt x="1736058" y="1942267"/>
                </a:lnTo>
                <a:lnTo>
                  <a:pt x="1716642" y="1948962"/>
                </a:lnTo>
                <a:lnTo>
                  <a:pt x="1698565" y="1956997"/>
                </a:lnTo>
                <a:lnTo>
                  <a:pt x="1681826" y="1966370"/>
                </a:lnTo>
                <a:lnTo>
                  <a:pt x="1667097" y="1978420"/>
                </a:lnTo>
                <a:lnTo>
                  <a:pt x="1651699" y="1991811"/>
                </a:lnTo>
                <a:lnTo>
                  <a:pt x="1638308" y="2007210"/>
                </a:lnTo>
                <a:lnTo>
                  <a:pt x="1625587" y="2023278"/>
                </a:lnTo>
                <a:lnTo>
                  <a:pt x="1612866" y="2040016"/>
                </a:lnTo>
                <a:lnTo>
                  <a:pt x="1600146" y="2056754"/>
                </a:lnTo>
                <a:lnTo>
                  <a:pt x="1587426" y="2072823"/>
                </a:lnTo>
                <a:lnTo>
                  <a:pt x="1573365" y="2088222"/>
                </a:lnTo>
                <a:lnTo>
                  <a:pt x="1559305" y="2101612"/>
                </a:lnTo>
                <a:lnTo>
                  <a:pt x="1543237" y="2112994"/>
                </a:lnTo>
                <a:lnTo>
                  <a:pt x="1526499" y="2121698"/>
                </a:lnTo>
                <a:lnTo>
                  <a:pt x="1506414" y="2127723"/>
                </a:lnTo>
                <a:lnTo>
                  <a:pt x="1485659" y="2130402"/>
                </a:lnTo>
                <a:lnTo>
                  <a:pt x="1464234" y="2131071"/>
                </a:lnTo>
                <a:lnTo>
                  <a:pt x="1441471" y="2129062"/>
                </a:lnTo>
                <a:lnTo>
                  <a:pt x="1418706" y="2126385"/>
                </a:lnTo>
                <a:lnTo>
                  <a:pt x="1395942" y="2123036"/>
                </a:lnTo>
                <a:lnTo>
                  <a:pt x="1373180" y="2120359"/>
                </a:lnTo>
                <a:lnTo>
                  <a:pt x="1350416" y="2119020"/>
                </a:lnTo>
                <a:lnTo>
                  <a:pt x="1328322" y="2119020"/>
                </a:lnTo>
                <a:lnTo>
                  <a:pt x="1307567" y="2121698"/>
                </a:lnTo>
                <a:lnTo>
                  <a:pt x="1286811" y="2127054"/>
                </a:lnTo>
                <a:lnTo>
                  <a:pt x="1266726" y="2135088"/>
                </a:lnTo>
                <a:lnTo>
                  <a:pt x="1246641" y="2145800"/>
                </a:lnTo>
                <a:lnTo>
                  <a:pt x="1226555" y="2156513"/>
                </a:lnTo>
                <a:lnTo>
                  <a:pt x="1206470" y="2168563"/>
                </a:lnTo>
                <a:lnTo>
                  <a:pt x="1187053" y="2179945"/>
                </a:lnTo>
                <a:lnTo>
                  <a:pt x="1166298" y="2189988"/>
                </a:lnTo>
                <a:lnTo>
                  <a:pt x="1146213" y="2198023"/>
                </a:lnTo>
                <a:lnTo>
                  <a:pt x="1125458" y="2203379"/>
                </a:lnTo>
                <a:lnTo>
                  <a:pt x="1104034" y="2205387"/>
                </a:lnTo>
                <a:lnTo>
                  <a:pt x="1082609" y="2203379"/>
                </a:lnTo>
                <a:lnTo>
                  <a:pt x="1061855" y="2198023"/>
                </a:lnTo>
                <a:lnTo>
                  <a:pt x="1041769" y="2189988"/>
                </a:lnTo>
                <a:lnTo>
                  <a:pt x="1021014" y="2179945"/>
                </a:lnTo>
                <a:lnTo>
                  <a:pt x="1001598" y="2168563"/>
                </a:lnTo>
                <a:lnTo>
                  <a:pt x="981512" y="2156513"/>
                </a:lnTo>
                <a:lnTo>
                  <a:pt x="961427" y="2145800"/>
                </a:lnTo>
                <a:lnTo>
                  <a:pt x="941342" y="2135088"/>
                </a:lnTo>
                <a:lnTo>
                  <a:pt x="921925" y="2127054"/>
                </a:lnTo>
                <a:lnTo>
                  <a:pt x="900501" y="2121698"/>
                </a:lnTo>
                <a:lnTo>
                  <a:pt x="879747" y="2119020"/>
                </a:lnTo>
                <a:lnTo>
                  <a:pt x="857651" y="2119020"/>
                </a:lnTo>
                <a:lnTo>
                  <a:pt x="834888" y="2120359"/>
                </a:lnTo>
                <a:lnTo>
                  <a:pt x="812125" y="2123036"/>
                </a:lnTo>
                <a:lnTo>
                  <a:pt x="789361" y="2126385"/>
                </a:lnTo>
                <a:lnTo>
                  <a:pt x="766598" y="2129062"/>
                </a:lnTo>
                <a:lnTo>
                  <a:pt x="743834" y="2131071"/>
                </a:lnTo>
                <a:lnTo>
                  <a:pt x="722410" y="2130402"/>
                </a:lnTo>
                <a:lnTo>
                  <a:pt x="701655" y="2127723"/>
                </a:lnTo>
                <a:lnTo>
                  <a:pt x="681569" y="2121698"/>
                </a:lnTo>
                <a:lnTo>
                  <a:pt x="664831" y="2112994"/>
                </a:lnTo>
                <a:lnTo>
                  <a:pt x="648763" y="2101612"/>
                </a:lnTo>
                <a:lnTo>
                  <a:pt x="634703" y="2088222"/>
                </a:lnTo>
                <a:lnTo>
                  <a:pt x="620642" y="2072823"/>
                </a:lnTo>
                <a:lnTo>
                  <a:pt x="607922" y="2056754"/>
                </a:lnTo>
                <a:lnTo>
                  <a:pt x="595201" y="2040016"/>
                </a:lnTo>
                <a:lnTo>
                  <a:pt x="582481" y="2023278"/>
                </a:lnTo>
                <a:lnTo>
                  <a:pt x="569760" y="2007210"/>
                </a:lnTo>
                <a:lnTo>
                  <a:pt x="556368" y="1991811"/>
                </a:lnTo>
                <a:lnTo>
                  <a:pt x="540970" y="1978420"/>
                </a:lnTo>
                <a:lnTo>
                  <a:pt x="526241" y="1966370"/>
                </a:lnTo>
                <a:lnTo>
                  <a:pt x="509504" y="1956997"/>
                </a:lnTo>
                <a:lnTo>
                  <a:pt x="491426" y="1948962"/>
                </a:lnTo>
                <a:lnTo>
                  <a:pt x="472011" y="1942267"/>
                </a:lnTo>
                <a:lnTo>
                  <a:pt x="451925" y="1936242"/>
                </a:lnTo>
                <a:lnTo>
                  <a:pt x="431839" y="1930886"/>
                </a:lnTo>
                <a:lnTo>
                  <a:pt x="411084" y="1925529"/>
                </a:lnTo>
                <a:lnTo>
                  <a:pt x="391668" y="1919504"/>
                </a:lnTo>
                <a:lnTo>
                  <a:pt x="372252" y="1912808"/>
                </a:lnTo>
                <a:lnTo>
                  <a:pt x="354176" y="1904774"/>
                </a:lnTo>
                <a:lnTo>
                  <a:pt x="338107" y="1894732"/>
                </a:lnTo>
                <a:lnTo>
                  <a:pt x="323377" y="1882680"/>
                </a:lnTo>
                <a:lnTo>
                  <a:pt x="311327" y="1867952"/>
                </a:lnTo>
                <a:lnTo>
                  <a:pt x="301283" y="1851883"/>
                </a:lnTo>
                <a:lnTo>
                  <a:pt x="293250" y="1833805"/>
                </a:lnTo>
                <a:lnTo>
                  <a:pt x="286555" y="1814390"/>
                </a:lnTo>
                <a:lnTo>
                  <a:pt x="280529" y="1794974"/>
                </a:lnTo>
                <a:lnTo>
                  <a:pt x="275173" y="1774219"/>
                </a:lnTo>
                <a:lnTo>
                  <a:pt x="269817" y="1754133"/>
                </a:lnTo>
                <a:lnTo>
                  <a:pt x="263791" y="1734047"/>
                </a:lnTo>
                <a:lnTo>
                  <a:pt x="257096" y="1714631"/>
                </a:lnTo>
                <a:lnTo>
                  <a:pt x="249062" y="1696554"/>
                </a:lnTo>
                <a:lnTo>
                  <a:pt x="239688" y="1679817"/>
                </a:lnTo>
                <a:lnTo>
                  <a:pt x="227636" y="1665087"/>
                </a:lnTo>
                <a:lnTo>
                  <a:pt x="214246" y="1649688"/>
                </a:lnTo>
                <a:lnTo>
                  <a:pt x="198848" y="1636298"/>
                </a:lnTo>
                <a:lnTo>
                  <a:pt x="182778" y="1623577"/>
                </a:lnTo>
                <a:lnTo>
                  <a:pt x="165371" y="1610856"/>
                </a:lnTo>
                <a:lnTo>
                  <a:pt x="148634" y="1598135"/>
                </a:lnTo>
                <a:lnTo>
                  <a:pt x="132565" y="1585414"/>
                </a:lnTo>
                <a:lnTo>
                  <a:pt x="117167" y="1571355"/>
                </a:lnTo>
                <a:lnTo>
                  <a:pt x="103776" y="1557295"/>
                </a:lnTo>
                <a:lnTo>
                  <a:pt x="92394" y="1541227"/>
                </a:lnTo>
                <a:lnTo>
                  <a:pt x="83691" y="1524489"/>
                </a:lnTo>
                <a:lnTo>
                  <a:pt x="77665" y="1504404"/>
                </a:lnTo>
                <a:lnTo>
                  <a:pt x="74987" y="1483649"/>
                </a:lnTo>
                <a:lnTo>
                  <a:pt x="74317" y="1462224"/>
                </a:lnTo>
                <a:lnTo>
                  <a:pt x="76327" y="1439461"/>
                </a:lnTo>
                <a:lnTo>
                  <a:pt x="79004" y="1416697"/>
                </a:lnTo>
                <a:lnTo>
                  <a:pt x="82352" y="1393933"/>
                </a:lnTo>
                <a:lnTo>
                  <a:pt x="85030" y="1371169"/>
                </a:lnTo>
                <a:lnTo>
                  <a:pt x="86368" y="1348406"/>
                </a:lnTo>
                <a:lnTo>
                  <a:pt x="86368" y="1326312"/>
                </a:lnTo>
                <a:lnTo>
                  <a:pt x="83691" y="1305558"/>
                </a:lnTo>
                <a:lnTo>
                  <a:pt x="78334" y="1284802"/>
                </a:lnTo>
                <a:lnTo>
                  <a:pt x="70301" y="1265386"/>
                </a:lnTo>
                <a:lnTo>
                  <a:pt x="59588" y="1245301"/>
                </a:lnTo>
                <a:lnTo>
                  <a:pt x="48876" y="1225216"/>
                </a:lnTo>
                <a:lnTo>
                  <a:pt x="36825" y="1205130"/>
                </a:lnTo>
                <a:lnTo>
                  <a:pt x="25442" y="1185713"/>
                </a:lnTo>
                <a:lnTo>
                  <a:pt x="15399" y="1164959"/>
                </a:lnTo>
                <a:lnTo>
                  <a:pt x="7365" y="1144872"/>
                </a:lnTo>
                <a:lnTo>
                  <a:pt x="2009" y="1124117"/>
                </a:lnTo>
                <a:lnTo>
                  <a:pt x="0" y="1102693"/>
                </a:lnTo>
                <a:lnTo>
                  <a:pt x="2009" y="1081269"/>
                </a:lnTo>
                <a:lnTo>
                  <a:pt x="7365" y="1060514"/>
                </a:lnTo>
                <a:lnTo>
                  <a:pt x="15399" y="1040429"/>
                </a:lnTo>
                <a:lnTo>
                  <a:pt x="25442" y="1019674"/>
                </a:lnTo>
                <a:lnTo>
                  <a:pt x="36825" y="1000258"/>
                </a:lnTo>
                <a:lnTo>
                  <a:pt x="48876" y="980172"/>
                </a:lnTo>
                <a:lnTo>
                  <a:pt x="59588" y="960086"/>
                </a:lnTo>
                <a:lnTo>
                  <a:pt x="70301" y="940001"/>
                </a:lnTo>
                <a:lnTo>
                  <a:pt x="78334" y="920585"/>
                </a:lnTo>
                <a:lnTo>
                  <a:pt x="83691" y="899830"/>
                </a:lnTo>
                <a:lnTo>
                  <a:pt x="86368" y="879075"/>
                </a:lnTo>
                <a:lnTo>
                  <a:pt x="86368" y="856981"/>
                </a:lnTo>
                <a:lnTo>
                  <a:pt x="85030" y="834217"/>
                </a:lnTo>
                <a:lnTo>
                  <a:pt x="82352" y="811455"/>
                </a:lnTo>
                <a:lnTo>
                  <a:pt x="79004" y="788690"/>
                </a:lnTo>
                <a:lnTo>
                  <a:pt x="76327" y="765926"/>
                </a:lnTo>
                <a:lnTo>
                  <a:pt x="74317" y="743163"/>
                </a:lnTo>
                <a:lnTo>
                  <a:pt x="74987" y="721738"/>
                </a:lnTo>
                <a:lnTo>
                  <a:pt x="77665" y="700983"/>
                </a:lnTo>
                <a:lnTo>
                  <a:pt x="83691" y="680898"/>
                </a:lnTo>
                <a:lnTo>
                  <a:pt x="92394" y="664160"/>
                </a:lnTo>
                <a:lnTo>
                  <a:pt x="103776" y="648092"/>
                </a:lnTo>
                <a:lnTo>
                  <a:pt x="117167" y="634032"/>
                </a:lnTo>
                <a:lnTo>
                  <a:pt x="132565" y="619972"/>
                </a:lnTo>
                <a:lnTo>
                  <a:pt x="148634" y="607251"/>
                </a:lnTo>
                <a:lnTo>
                  <a:pt x="165371" y="594531"/>
                </a:lnTo>
                <a:lnTo>
                  <a:pt x="182778" y="581810"/>
                </a:lnTo>
                <a:lnTo>
                  <a:pt x="198848" y="569088"/>
                </a:lnTo>
                <a:lnTo>
                  <a:pt x="214246" y="555699"/>
                </a:lnTo>
                <a:lnTo>
                  <a:pt x="227636" y="540300"/>
                </a:lnTo>
                <a:lnTo>
                  <a:pt x="239688" y="525570"/>
                </a:lnTo>
                <a:lnTo>
                  <a:pt x="249062" y="508832"/>
                </a:lnTo>
                <a:lnTo>
                  <a:pt x="257096" y="490756"/>
                </a:lnTo>
                <a:lnTo>
                  <a:pt x="263791" y="471339"/>
                </a:lnTo>
                <a:lnTo>
                  <a:pt x="269817" y="451253"/>
                </a:lnTo>
                <a:lnTo>
                  <a:pt x="275173" y="431169"/>
                </a:lnTo>
                <a:lnTo>
                  <a:pt x="280529" y="410413"/>
                </a:lnTo>
                <a:lnTo>
                  <a:pt x="286555" y="390998"/>
                </a:lnTo>
                <a:lnTo>
                  <a:pt x="293250" y="371581"/>
                </a:lnTo>
                <a:lnTo>
                  <a:pt x="301283" y="353504"/>
                </a:lnTo>
                <a:lnTo>
                  <a:pt x="311327" y="337436"/>
                </a:lnTo>
                <a:lnTo>
                  <a:pt x="323377" y="322706"/>
                </a:lnTo>
                <a:lnTo>
                  <a:pt x="338107" y="310655"/>
                </a:lnTo>
                <a:lnTo>
                  <a:pt x="354176" y="300613"/>
                </a:lnTo>
                <a:lnTo>
                  <a:pt x="372252" y="292578"/>
                </a:lnTo>
                <a:lnTo>
                  <a:pt x="391668" y="285883"/>
                </a:lnTo>
                <a:lnTo>
                  <a:pt x="411084" y="279857"/>
                </a:lnTo>
                <a:lnTo>
                  <a:pt x="431839" y="274501"/>
                </a:lnTo>
                <a:lnTo>
                  <a:pt x="451925" y="269145"/>
                </a:lnTo>
                <a:lnTo>
                  <a:pt x="472011" y="263119"/>
                </a:lnTo>
                <a:lnTo>
                  <a:pt x="491426" y="256425"/>
                </a:lnTo>
                <a:lnTo>
                  <a:pt x="509504" y="248390"/>
                </a:lnTo>
                <a:lnTo>
                  <a:pt x="526241" y="239018"/>
                </a:lnTo>
                <a:lnTo>
                  <a:pt x="540970" y="226966"/>
                </a:lnTo>
                <a:lnTo>
                  <a:pt x="556368" y="213575"/>
                </a:lnTo>
                <a:lnTo>
                  <a:pt x="569760" y="198177"/>
                </a:lnTo>
                <a:lnTo>
                  <a:pt x="582481" y="182108"/>
                </a:lnTo>
                <a:lnTo>
                  <a:pt x="595201" y="165370"/>
                </a:lnTo>
                <a:lnTo>
                  <a:pt x="607922" y="148632"/>
                </a:lnTo>
                <a:lnTo>
                  <a:pt x="620642" y="132563"/>
                </a:lnTo>
                <a:lnTo>
                  <a:pt x="634703" y="117165"/>
                </a:lnTo>
                <a:lnTo>
                  <a:pt x="648763" y="103775"/>
                </a:lnTo>
                <a:lnTo>
                  <a:pt x="664831" y="92393"/>
                </a:lnTo>
                <a:lnTo>
                  <a:pt x="681569" y="83689"/>
                </a:lnTo>
                <a:lnTo>
                  <a:pt x="701655" y="77664"/>
                </a:lnTo>
                <a:lnTo>
                  <a:pt x="722410" y="74985"/>
                </a:lnTo>
                <a:lnTo>
                  <a:pt x="743834" y="74315"/>
                </a:lnTo>
                <a:lnTo>
                  <a:pt x="766598" y="76324"/>
                </a:lnTo>
                <a:lnTo>
                  <a:pt x="789361" y="79003"/>
                </a:lnTo>
                <a:lnTo>
                  <a:pt x="812125" y="82350"/>
                </a:lnTo>
                <a:lnTo>
                  <a:pt x="834888" y="85029"/>
                </a:lnTo>
                <a:lnTo>
                  <a:pt x="857651" y="86367"/>
                </a:lnTo>
                <a:lnTo>
                  <a:pt x="879747" y="86367"/>
                </a:lnTo>
                <a:lnTo>
                  <a:pt x="900501" y="83689"/>
                </a:lnTo>
                <a:lnTo>
                  <a:pt x="921925" y="78332"/>
                </a:lnTo>
                <a:lnTo>
                  <a:pt x="941342" y="70298"/>
                </a:lnTo>
                <a:lnTo>
                  <a:pt x="961427" y="59586"/>
                </a:lnTo>
                <a:lnTo>
                  <a:pt x="981512" y="48875"/>
                </a:lnTo>
                <a:lnTo>
                  <a:pt x="1001598" y="36823"/>
                </a:lnTo>
                <a:lnTo>
                  <a:pt x="1021014" y="25441"/>
                </a:lnTo>
                <a:lnTo>
                  <a:pt x="1041769" y="15399"/>
                </a:lnTo>
                <a:lnTo>
                  <a:pt x="1061855" y="7364"/>
                </a:lnTo>
                <a:lnTo>
                  <a:pt x="1082609" y="2008"/>
                </a:lnTo>
                <a:lnTo>
                  <a:pt x="1104034" y="0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ACEE35C-53C2-4E2E-A607-ACF586CFF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8765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114D-004D-B345-81B7-C987F6FD3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work?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ED8019-E088-F54D-8EA9-BF770D53E8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22" b="97778" l="889" r="96889">
                        <a14:foregroundMark x1="16889" y1="20889" x2="20000" y2="22667"/>
                        <a14:foregroundMark x1="16889" y1="18222" x2="33333" y2="22667"/>
                        <a14:foregroundMark x1="16444" y1="23556" x2="18667" y2="18667"/>
                        <a14:foregroundMark x1="19556" y1="10222" x2="19556" y2="10222"/>
                        <a14:foregroundMark x1="18222" y1="6667" x2="18222" y2="6667"/>
                        <a14:foregroundMark x1="19556" y1="3556" x2="19556" y2="3556"/>
                        <a14:foregroundMark x1="14667" y1="2667" x2="14667" y2="2667"/>
                        <a14:foregroundMark x1="9333" y1="3556" x2="9333" y2="3556"/>
                        <a14:foregroundMark x1="8000" y1="23556" x2="8000" y2="23556"/>
                        <a14:foregroundMark x1="1333" y1="22667" x2="1333" y2="22667"/>
                        <a14:foregroundMark x1="6222" y1="28000" x2="6222" y2="28000"/>
                        <a14:foregroundMark x1="8000" y1="31111" x2="8000" y2="31111"/>
                        <a14:foregroundMark x1="18222" y1="32889" x2="18222" y2="32889"/>
                        <a14:foregroundMark x1="28000" y1="26667" x2="28000" y2="26667"/>
                        <a14:foregroundMark x1="40889" y1="20000" x2="40889" y2="20000"/>
                        <a14:foregroundMark x1="79556" y1="78667" x2="73333" y2="68889"/>
                        <a14:foregroundMark x1="73333" y1="68889" x2="83556" y2="76444"/>
                        <a14:foregroundMark x1="83556" y1="76444" x2="81333" y2="87111"/>
                        <a14:foregroundMark x1="81333" y1="87111" x2="67111" y2="94222"/>
                        <a14:foregroundMark x1="67111" y1="94222" x2="67111" y2="81333"/>
                        <a14:foregroundMark x1="67111" y1="81333" x2="70222" y2="75556"/>
                        <a14:foregroundMark x1="86222" y1="75111" x2="89778" y2="88000"/>
                        <a14:foregroundMark x1="92444" y1="80000" x2="92444" y2="80000"/>
                        <a14:foregroundMark x1="95111" y1="80000" x2="95111" y2="80000"/>
                        <a14:foregroundMark x1="84889" y1="97333" x2="68889" y2="97778"/>
                        <a14:foregroundMark x1="68889" y1="97778" x2="71111" y2="97333"/>
                        <a14:foregroundMark x1="38222" y1="83556" x2="8889" y2="80889"/>
                        <a14:foregroundMark x1="16444" y1="87111" x2="16889" y2="88889"/>
                        <a14:foregroundMark x1="23111" y1="88889" x2="23111" y2="88889"/>
                        <a14:foregroundMark x1="20000" y1="65778" x2="20000" y2="65778"/>
                        <a14:foregroundMark x1="21333" y1="74222" x2="25778" y2="74667"/>
                        <a14:foregroundMark x1="21333" y1="71111" x2="15111" y2="64444"/>
                        <a14:foregroundMark x1="19111" y1="64444" x2="26667" y2="66222"/>
                        <a14:foregroundMark x1="39111" y1="73778" x2="49778" y2="76889"/>
                        <a14:foregroundMark x1="49778" y1="74667" x2="37333" y2="81333"/>
                        <a14:foregroundMark x1="37333" y1="81333" x2="35111" y2="80889"/>
                        <a14:foregroundMark x1="42667" y1="83111" x2="48444" y2="82222"/>
                        <a14:foregroundMark x1="3556" y1="75556" x2="3111" y2="87111"/>
                        <a14:foregroundMark x1="15111" y1="50222" x2="22667" y2="43556"/>
                        <a14:foregroundMark x1="24444" y1="53778" x2="24000" y2="33333"/>
                        <a14:foregroundMark x1="15111" y1="4000" x2="25333" y2="4889"/>
                        <a14:foregroundMark x1="57778" y1="19111" x2="56444" y2="24444"/>
                        <a14:foregroundMark x1="55556" y1="8000" x2="63556" y2="4889"/>
                        <a14:foregroundMark x1="92889" y1="20889" x2="94667" y2="29333"/>
                        <a14:foregroundMark x1="91556" y1="43556" x2="91556" y2="43556"/>
                        <a14:foregroundMark x1="96889" y1="18222" x2="96889" y2="18222"/>
                        <a14:foregroundMark x1="70667" y1="2667" x2="70667" y2="2667"/>
                        <a14:foregroundMark x1="76889" y1="2222" x2="76889" y2="2222"/>
                        <a14:foregroundMark x1="28444" y1="13778" x2="28444" y2="13778"/>
                        <a14:foregroundMark x1="12000" y1="17333" x2="12000" y2="17333"/>
                        <a14:foregroundMark x1="96444" y1="16444" x2="96444" y2="1644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45180" y="1396358"/>
            <a:ext cx="4641516" cy="46415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B4EE35-3E9F-2142-A2E8-515983949D5C}"/>
              </a:ext>
            </a:extLst>
          </p:cNvPr>
          <p:cNvSpPr txBox="1"/>
          <p:nvPr/>
        </p:nvSpPr>
        <p:spPr>
          <a:xfrm>
            <a:off x="1280697" y="2521917"/>
            <a:ext cx="5021179" cy="2390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  <a:buFont typeface="Wingdings" pitchFamily="2" charset="2"/>
              <a:buChar char="ü"/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Emphasising Teams’ Interaction</a:t>
            </a:r>
          </a:p>
          <a:p>
            <a:pPr marL="342900" lvl="0" indent="-342900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  <a:buFont typeface="Wingdings" pitchFamily="2" charset="2"/>
              <a:buChar char="ü"/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Having faith in Self-management</a:t>
            </a:r>
          </a:p>
          <a:p>
            <a:pPr marL="342900" lvl="0" indent="-342900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  <a:buFont typeface="Wingdings" pitchFamily="2" charset="2"/>
              <a:buChar char="ü"/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Promoting End-to-end Ownership</a:t>
            </a:r>
          </a:p>
          <a:p>
            <a:pPr marL="342900" lvl="0" indent="-342900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  <a:buFont typeface="Wingdings" pitchFamily="2" charset="2"/>
              <a:buChar char="ü"/>
            </a:pPr>
            <a:r>
              <a:rPr lang="en-GB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Encouraging Creativity</a:t>
            </a:r>
          </a:p>
          <a:p>
            <a:pPr marL="342900" lvl="0" indent="-342900" defTabSz="914400">
              <a:lnSpc>
                <a:spcPct val="90000"/>
              </a:lnSpc>
              <a:spcBef>
                <a:spcPts val="700"/>
              </a:spcBef>
              <a:buClr>
                <a:schemeClr val="tx2"/>
              </a:buClr>
              <a:buFont typeface="Wingdings" pitchFamily="2" charset="2"/>
              <a:buChar char="ü"/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Managing via Agile Methodology</a:t>
            </a:r>
            <a:endParaRPr lang="en-GB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51433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752</Words>
  <Application>Microsoft Macintosh PowerPoint</Application>
  <PresentationFormat>Widescreen</PresentationFormat>
  <Paragraphs>104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Gill Sans MT</vt:lpstr>
      <vt:lpstr>Impact</vt:lpstr>
      <vt:lpstr>Wingdings</vt:lpstr>
      <vt:lpstr>Badge</vt:lpstr>
      <vt:lpstr>Goodnotes recruiter Challenge</vt:lpstr>
      <vt:lpstr>Recruitment presentation for payme from hsbc</vt:lpstr>
      <vt:lpstr>What is payme?</vt:lpstr>
      <vt:lpstr>Our Journey </vt:lpstr>
      <vt:lpstr>Top charts - Payme </vt:lpstr>
      <vt:lpstr>Payme for business</vt:lpstr>
      <vt:lpstr>What are we achieving?</vt:lpstr>
      <vt:lpstr>Major Teams allocation – A team of 200</vt:lpstr>
      <vt:lpstr>How do we work?</vt:lpstr>
      <vt:lpstr>Agile methodology</vt:lpstr>
      <vt:lpstr>Where are we &amp; How can we do better?</vt:lpstr>
      <vt:lpstr>How do we stand out?</vt:lpstr>
      <vt:lpstr>We’re #better2gether!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Goodnotes recruiter Challenge</dc:title>
  <dc:creator>raico wong</dc:creator>
  <cp:lastModifiedBy>raico wong</cp:lastModifiedBy>
  <cp:revision>13</cp:revision>
  <dcterms:created xsi:type="dcterms:W3CDTF">2020-08-24T15:47:12Z</dcterms:created>
  <dcterms:modified xsi:type="dcterms:W3CDTF">2020-08-25T05:29:12Z</dcterms:modified>
</cp:coreProperties>
</file>